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1pPr>
    <a:lvl2pPr marL="0" marR="0" indent="3429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2pPr>
    <a:lvl3pPr marL="0" marR="0" indent="6858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3pPr>
    <a:lvl4pPr marL="0" marR="0" indent="10287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4pPr>
    <a:lvl5pPr marL="0" marR="0" indent="13716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5pPr>
    <a:lvl6pPr marL="0" marR="0" indent="17145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6pPr>
    <a:lvl7pPr marL="0" marR="0" indent="20574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7pPr>
    <a:lvl8pPr marL="0" marR="0" indent="24003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8pPr>
    <a:lvl9pPr marL="0" marR="0" indent="2743200" algn="l" defTabSz="584200" rtl="0" fontAlgn="auto" latinLnBrk="0" hangingPunct="0">
      <a:lnSpc>
        <a:spcPts val="43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venir N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AE62DD-E28E-DE4B-97A9-DAF605E57287}" v="1" dt="2023-12-23T13:29:18.25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D42358"/>
              </a:solidFill>
              <a:prstDash val="solid"/>
              <a:miter lim="400000"/>
            </a:ln>
          </a:left>
          <a:right>
            <a:ln w="3175" cap="flat">
              <a:solidFill>
                <a:srgbClr val="D42358"/>
              </a:solidFill>
              <a:prstDash val="solid"/>
              <a:miter lim="400000"/>
            </a:ln>
          </a:right>
          <a:top>
            <a:ln w="3175" cap="flat">
              <a:solidFill>
                <a:srgbClr val="D42358"/>
              </a:solidFill>
              <a:prstDash val="solid"/>
              <a:miter lim="400000"/>
            </a:ln>
          </a:top>
          <a:bottom>
            <a:ln w="3175" cap="flat">
              <a:solidFill>
                <a:srgbClr val="D42358"/>
              </a:solidFill>
              <a:prstDash val="solid"/>
              <a:miter lim="400000"/>
            </a:ln>
          </a:bottom>
          <a:insideH>
            <a:ln w="3175" cap="flat">
              <a:solidFill>
                <a:srgbClr val="D42358"/>
              </a:solidFill>
              <a:prstDash val="solid"/>
              <a:miter lim="400000"/>
            </a:ln>
          </a:insideH>
          <a:insideV>
            <a:ln w="3175" cap="flat">
              <a:solidFill>
                <a:srgbClr val="D42358"/>
              </a:solidFill>
              <a:prstDash val="solid"/>
              <a:miter lim="400000"/>
            </a:ln>
          </a:insideV>
        </a:tcBdr>
        <a:fill>
          <a:solidFill>
            <a:srgbClr val="FF2B67"/>
          </a:solidFill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D42358"/>
              </a:solidFill>
              <a:prstDash val="solid"/>
              <a:miter lim="400000"/>
            </a:ln>
          </a:left>
          <a:right>
            <a:ln w="3175" cap="flat">
              <a:solidFill>
                <a:srgbClr val="D42358"/>
              </a:solidFill>
              <a:prstDash val="solid"/>
              <a:miter lim="400000"/>
            </a:ln>
          </a:right>
          <a:top>
            <a:ln w="3175" cap="flat">
              <a:solidFill>
                <a:srgbClr val="D42358"/>
              </a:solidFill>
              <a:prstDash val="solid"/>
              <a:miter lim="400000"/>
            </a:ln>
          </a:top>
          <a:bottom>
            <a:ln w="3175" cap="flat">
              <a:solidFill>
                <a:srgbClr val="D42358"/>
              </a:solidFill>
              <a:prstDash val="solid"/>
              <a:miter lim="400000"/>
            </a:ln>
          </a:bottom>
          <a:insideH>
            <a:ln w="3175" cap="flat">
              <a:solidFill>
                <a:srgbClr val="D42358"/>
              </a:solidFill>
              <a:prstDash val="solid"/>
              <a:miter lim="400000"/>
            </a:ln>
          </a:insideH>
          <a:insideV>
            <a:ln w="3175" cap="flat">
              <a:solidFill>
                <a:srgbClr val="D4235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D42358"/>
              </a:solidFill>
              <a:prstDash val="solid"/>
              <a:miter lim="400000"/>
            </a:ln>
          </a:left>
          <a:right>
            <a:ln w="3175" cap="flat">
              <a:solidFill>
                <a:srgbClr val="D42358"/>
              </a:solidFill>
              <a:prstDash val="solid"/>
              <a:miter lim="400000"/>
            </a:ln>
          </a:right>
          <a:top>
            <a:ln w="3175" cap="flat">
              <a:solidFill>
                <a:srgbClr val="D42358"/>
              </a:solidFill>
              <a:prstDash val="solid"/>
              <a:miter lim="400000"/>
            </a:ln>
          </a:top>
          <a:bottom>
            <a:ln w="3175" cap="flat">
              <a:solidFill>
                <a:srgbClr val="D42358"/>
              </a:solidFill>
              <a:prstDash val="solid"/>
              <a:miter lim="400000"/>
            </a:ln>
          </a:bottom>
          <a:insideH>
            <a:ln w="3175" cap="flat">
              <a:solidFill>
                <a:srgbClr val="D42358"/>
              </a:solidFill>
              <a:prstDash val="solid"/>
              <a:miter lim="400000"/>
            </a:ln>
          </a:insideH>
          <a:insideV>
            <a:ln w="3175" cap="flat">
              <a:solidFill>
                <a:srgbClr val="D4235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/>
    <p:restoredTop sz="94694"/>
  </p:normalViewPr>
  <p:slideViewPr>
    <p:cSldViewPr snapToGrid="0">
      <p:cViewPr varScale="1">
        <p:scale>
          <a:sx n="85" d="100"/>
          <a:sy n="85" d="100"/>
        </p:scale>
        <p:origin x="18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microsoft.com/office/2015/10/relationships/revisionInfo" Target="revisionInfo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n Gourvennec" userId="a55f40db-74f4-4dc5-9e5f-86b78bea657e" providerId="ADAL" clId="{7B12EFB6-869F-9940-865A-D8ED2BB85ACD}"/>
    <pc:docChg chg="custSel modSld">
      <pc:chgData name="Yann Gourvennec" userId="a55f40db-74f4-4dc5-9e5f-86b78bea657e" providerId="ADAL" clId="{7B12EFB6-869F-9940-865A-D8ED2BB85ACD}" dt="2023-11-18T07:13:23.210" v="7" actId="962"/>
      <pc:docMkLst>
        <pc:docMk/>
      </pc:docMkLst>
      <pc:sldChg chg="addSp delSp modSp mod">
        <pc:chgData name="Yann Gourvennec" userId="a55f40db-74f4-4dc5-9e5f-86b78bea657e" providerId="ADAL" clId="{7B12EFB6-869F-9940-865A-D8ED2BB85ACD}" dt="2023-11-18T07:13:23.210" v="7" actId="962"/>
        <pc:sldMkLst>
          <pc:docMk/>
          <pc:sldMk cId="0" sldId="266"/>
        </pc:sldMkLst>
        <pc:spChg chg="add del mod">
          <ac:chgData name="Yann Gourvennec" userId="a55f40db-74f4-4dc5-9e5f-86b78bea657e" providerId="ADAL" clId="{7B12EFB6-869F-9940-865A-D8ED2BB85ACD}" dt="2023-11-18T07:12:01.347" v="2" actId="931"/>
          <ac:spMkLst>
            <pc:docMk/>
            <pc:sldMk cId="0" sldId="266"/>
            <ac:spMk id="3" creationId="{105CC3BA-D7D1-0935-013B-1DB9F4A6A0F9}"/>
          </ac:spMkLst>
        </pc:spChg>
        <pc:spChg chg="add del mod">
          <ac:chgData name="Yann Gourvennec" userId="a55f40db-74f4-4dc5-9e5f-86b78bea657e" providerId="ADAL" clId="{7B12EFB6-869F-9940-865A-D8ED2BB85ACD}" dt="2023-11-18T07:13:21.680" v="5" actId="931"/>
          <ac:spMkLst>
            <pc:docMk/>
            <pc:sldMk cId="0" sldId="266"/>
            <ac:spMk id="7" creationId="{C33E630A-2AB2-8ED8-2DF5-13A5BFC87B69}"/>
          </ac:spMkLst>
        </pc:spChg>
        <pc:picChg chg="add del mod">
          <ac:chgData name="Yann Gourvennec" userId="a55f40db-74f4-4dc5-9e5f-86b78bea657e" providerId="ADAL" clId="{7B12EFB6-869F-9940-865A-D8ED2BB85ACD}" dt="2023-11-18T07:13:14.116" v="4" actId="478"/>
          <ac:picMkLst>
            <pc:docMk/>
            <pc:sldMk cId="0" sldId="266"/>
            <ac:picMk id="5" creationId="{A49D6ED9-9828-B8C9-E7B3-4632D4DFC643}"/>
          </ac:picMkLst>
        </pc:picChg>
        <pc:picChg chg="add mod">
          <ac:chgData name="Yann Gourvennec" userId="a55f40db-74f4-4dc5-9e5f-86b78bea657e" providerId="ADAL" clId="{7B12EFB6-869F-9940-865A-D8ED2BB85ACD}" dt="2023-11-18T07:13:23.210" v="7" actId="962"/>
          <ac:picMkLst>
            <pc:docMk/>
            <pc:sldMk cId="0" sldId="266"/>
            <ac:picMk id="9" creationId="{1D7CE40D-87C7-6F77-7756-E9E645A8D8F5}"/>
          </ac:picMkLst>
        </pc:picChg>
        <pc:picChg chg="del mod">
          <ac:chgData name="Yann Gourvennec" userId="a55f40db-74f4-4dc5-9e5f-86b78bea657e" providerId="ADAL" clId="{7B12EFB6-869F-9940-865A-D8ED2BB85ACD}" dt="2023-11-18T07:11:48.688" v="1" actId="478"/>
          <ac:picMkLst>
            <pc:docMk/>
            <pc:sldMk cId="0" sldId="266"/>
            <ac:picMk id="572" creationId="{00000000-0000-0000-0000-000000000000}"/>
          </ac:picMkLst>
        </pc:picChg>
      </pc:sldChg>
    </pc:docChg>
  </pc:docChgLst>
  <pc:docChgLst>
    <pc:chgData name="Yann Gourvennec" userId="a55f40db-74f4-4dc5-9e5f-86b78bea657e" providerId="ADAL" clId="{678BB826-EE56-4349-A1F5-BD545C95015D}"/>
    <pc:docChg chg="undo custSel addSld delSld modSld modMainMaster">
      <pc:chgData name="Yann Gourvennec" userId="a55f40db-74f4-4dc5-9e5f-86b78bea657e" providerId="ADAL" clId="{678BB826-EE56-4349-A1F5-BD545C95015D}" dt="2023-11-13T19:28:34.270" v="406" actId="1035"/>
      <pc:docMkLst>
        <pc:docMk/>
      </pc:docMkLst>
      <pc:sldChg chg="addSp delSp modSp mod">
        <pc:chgData name="Yann Gourvennec" userId="a55f40db-74f4-4dc5-9e5f-86b78bea657e" providerId="ADAL" clId="{678BB826-EE56-4349-A1F5-BD545C95015D}" dt="2023-11-12T09:49:37.250" v="206" actId="20577"/>
        <pc:sldMkLst>
          <pc:docMk/>
          <pc:sldMk cId="0" sldId="257"/>
        </pc:sldMkLst>
        <pc:spChg chg="add del mod">
          <ac:chgData name="Yann Gourvennec" userId="a55f40db-74f4-4dc5-9e5f-86b78bea657e" providerId="ADAL" clId="{678BB826-EE56-4349-A1F5-BD545C95015D}" dt="2023-11-12T09:44:40.637" v="34"/>
          <ac:spMkLst>
            <pc:docMk/>
            <pc:sldMk cId="0" sldId="257"/>
            <ac:spMk id="2" creationId="{924A7F59-2063-405F-E410-BE470D9CE6D7}"/>
          </ac:spMkLst>
        </pc:spChg>
        <pc:spChg chg="mod">
          <ac:chgData name="Yann Gourvennec" userId="a55f40db-74f4-4dc5-9e5f-86b78bea657e" providerId="ADAL" clId="{678BB826-EE56-4349-A1F5-BD545C95015D}" dt="2023-11-12T09:49:37.250" v="206" actId="20577"/>
          <ac:spMkLst>
            <pc:docMk/>
            <pc:sldMk cId="0" sldId="257"/>
            <ac:spMk id="483" creationId="{00000000-0000-0000-0000-000000000000}"/>
          </ac:spMkLst>
        </pc:spChg>
      </pc:sldChg>
      <pc:sldChg chg="addSp delSp modSp mod">
        <pc:chgData name="Yann Gourvennec" userId="a55f40db-74f4-4dc5-9e5f-86b78bea657e" providerId="ADAL" clId="{678BB826-EE56-4349-A1F5-BD545C95015D}" dt="2023-11-12T09:47:36.268" v="65" actId="478"/>
        <pc:sldMkLst>
          <pc:docMk/>
          <pc:sldMk cId="0" sldId="258"/>
        </pc:sldMkLst>
        <pc:spChg chg="add del mod">
          <ac:chgData name="Yann Gourvennec" userId="a55f40db-74f4-4dc5-9e5f-86b78bea657e" providerId="ADAL" clId="{678BB826-EE56-4349-A1F5-BD545C95015D}" dt="2023-11-12T09:47:36.268" v="65" actId="478"/>
          <ac:spMkLst>
            <pc:docMk/>
            <pc:sldMk cId="0" sldId="258"/>
            <ac:spMk id="2" creationId="{F03765F9-90CB-00DD-544F-55A0D349C939}"/>
          </ac:spMkLst>
        </pc:spChg>
        <pc:spChg chg="mod">
          <ac:chgData name="Yann Gourvennec" userId="a55f40db-74f4-4dc5-9e5f-86b78bea657e" providerId="ADAL" clId="{678BB826-EE56-4349-A1F5-BD545C95015D}" dt="2023-11-12T09:41:58.550" v="10" actId="2710"/>
          <ac:spMkLst>
            <pc:docMk/>
            <pc:sldMk cId="0" sldId="258"/>
            <ac:spMk id="486" creationId="{00000000-0000-0000-0000-000000000000}"/>
          </ac:spMkLst>
        </pc:spChg>
        <pc:spChg chg="mod">
          <ac:chgData name="Yann Gourvennec" userId="a55f40db-74f4-4dc5-9e5f-86b78bea657e" providerId="ADAL" clId="{678BB826-EE56-4349-A1F5-BD545C95015D}" dt="2023-11-12T09:46:42.597" v="61"/>
          <ac:spMkLst>
            <pc:docMk/>
            <pc:sldMk cId="0" sldId="258"/>
            <ac:spMk id="489" creationId="{00000000-0000-0000-0000-000000000000}"/>
          </ac:spMkLst>
        </pc:spChg>
        <pc:spChg chg="mod">
          <ac:chgData name="Yann Gourvennec" userId="a55f40db-74f4-4dc5-9e5f-86b78bea657e" providerId="ADAL" clId="{678BB826-EE56-4349-A1F5-BD545C95015D}" dt="2023-11-12T09:44:02.565" v="31" actId="14100"/>
          <ac:spMkLst>
            <pc:docMk/>
            <pc:sldMk cId="0" sldId="258"/>
            <ac:spMk id="494" creationId="{00000000-0000-0000-0000-000000000000}"/>
          </ac:spMkLst>
        </pc:spChg>
      </pc:sldChg>
      <pc:sldChg chg="modSp mod">
        <pc:chgData name="Yann Gourvennec" userId="a55f40db-74f4-4dc5-9e5f-86b78bea657e" providerId="ADAL" clId="{678BB826-EE56-4349-A1F5-BD545C95015D}" dt="2023-11-13T19:28:34.270" v="406" actId="1035"/>
        <pc:sldMkLst>
          <pc:docMk/>
          <pc:sldMk cId="0" sldId="259"/>
        </pc:sldMkLst>
        <pc:spChg chg="mod">
          <ac:chgData name="Yann Gourvennec" userId="a55f40db-74f4-4dc5-9e5f-86b78bea657e" providerId="ADAL" clId="{678BB826-EE56-4349-A1F5-BD545C95015D}" dt="2023-11-12T09:40:53.178" v="6" actId="790"/>
          <ac:spMkLst>
            <pc:docMk/>
            <pc:sldMk cId="0" sldId="259"/>
            <ac:spMk id="498" creationId="{00000000-0000-0000-0000-000000000000}"/>
          </ac:spMkLst>
        </pc:spChg>
        <pc:spChg chg="mod">
          <ac:chgData name="Yann Gourvennec" userId="a55f40db-74f4-4dc5-9e5f-86b78bea657e" providerId="ADAL" clId="{678BB826-EE56-4349-A1F5-BD545C95015D}" dt="2023-11-12T09:40:53.178" v="6" actId="790"/>
          <ac:spMkLst>
            <pc:docMk/>
            <pc:sldMk cId="0" sldId="259"/>
            <ac:spMk id="500" creationId="{00000000-0000-0000-0000-000000000000}"/>
          </ac:spMkLst>
        </pc:spChg>
        <pc:spChg chg="mod">
          <ac:chgData name="Yann Gourvennec" userId="a55f40db-74f4-4dc5-9e5f-86b78bea657e" providerId="ADAL" clId="{678BB826-EE56-4349-A1F5-BD545C95015D}" dt="2023-11-13T19:28:34.270" v="406" actId="1035"/>
          <ac:spMkLst>
            <pc:docMk/>
            <pc:sldMk cId="0" sldId="259"/>
            <ac:spMk id="502" creationId="{00000000-0000-0000-0000-000000000000}"/>
          </ac:spMkLst>
        </pc:spChg>
        <pc:spChg chg="mod">
          <ac:chgData name="Yann Gourvennec" userId="a55f40db-74f4-4dc5-9e5f-86b78bea657e" providerId="ADAL" clId="{678BB826-EE56-4349-A1F5-BD545C95015D}" dt="2023-11-12T09:40:53.178" v="6" actId="790"/>
          <ac:spMkLst>
            <pc:docMk/>
            <pc:sldMk cId="0" sldId="259"/>
            <ac:spMk id="508" creationId="{00000000-0000-0000-0000-000000000000}"/>
          </ac:spMkLst>
        </pc:spChg>
        <pc:picChg chg="mod">
          <ac:chgData name="Yann Gourvennec" userId="a55f40db-74f4-4dc5-9e5f-86b78bea657e" providerId="ADAL" clId="{678BB826-EE56-4349-A1F5-BD545C95015D}" dt="2023-11-13T19:24:50.008" v="301" actId="171"/>
          <ac:picMkLst>
            <pc:docMk/>
            <pc:sldMk cId="0" sldId="259"/>
            <ac:picMk id="503" creationId="{00000000-0000-0000-0000-000000000000}"/>
          </ac:picMkLst>
        </pc:picChg>
      </pc:sldChg>
      <pc:sldChg chg="addSp delSp modSp new del mod">
        <pc:chgData name="Yann Gourvennec" userId="a55f40db-74f4-4dc5-9e5f-86b78bea657e" providerId="ADAL" clId="{678BB826-EE56-4349-A1F5-BD545C95015D}" dt="2023-11-12T09:45:09.710" v="39" actId="2696"/>
        <pc:sldMkLst>
          <pc:docMk/>
          <pc:sldMk cId="1377666643" sldId="355"/>
        </pc:sldMkLst>
        <pc:spChg chg="del">
          <ac:chgData name="Yann Gourvennec" userId="a55f40db-74f4-4dc5-9e5f-86b78bea657e" providerId="ADAL" clId="{678BB826-EE56-4349-A1F5-BD545C95015D}" dt="2023-11-12T09:45:04.193" v="36" actId="931"/>
          <ac:spMkLst>
            <pc:docMk/>
            <pc:sldMk cId="1377666643" sldId="355"/>
            <ac:spMk id="4" creationId="{1D3A0F4E-1A2E-2946-086C-5D111964CE52}"/>
          </ac:spMkLst>
        </pc:spChg>
        <pc:picChg chg="add mod">
          <ac:chgData name="Yann Gourvennec" userId="a55f40db-74f4-4dc5-9e5f-86b78bea657e" providerId="ADAL" clId="{678BB826-EE56-4349-A1F5-BD545C95015D}" dt="2023-11-12T09:45:05.846" v="38" actId="962"/>
          <ac:picMkLst>
            <pc:docMk/>
            <pc:sldMk cId="1377666643" sldId="355"/>
            <ac:picMk id="6" creationId="{51799546-431A-71F9-17DB-7183F4178077}"/>
          </ac:picMkLst>
        </pc:picChg>
      </pc:sldChg>
      <pc:sldMasterChg chg="delSldLayout modSldLayout">
        <pc:chgData name="Yann Gourvennec" userId="a55f40db-74f4-4dc5-9e5f-86b78bea657e" providerId="ADAL" clId="{678BB826-EE56-4349-A1F5-BD545C95015D}" dt="2023-11-12T09:47:23.265" v="63" actId="790"/>
        <pc:sldMasterMkLst>
          <pc:docMk/>
          <pc:sldMasterMk cId="0" sldId="2147483648"/>
        </pc:sldMasterMkLst>
        <pc:sldLayoutChg chg="addSp delSp modSp mod">
          <pc:chgData name="Yann Gourvennec" userId="a55f40db-74f4-4dc5-9e5f-86b78bea657e" providerId="ADAL" clId="{678BB826-EE56-4349-A1F5-BD545C95015D}" dt="2023-11-12T09:43:17.866" v="19" actId="1076"/>
          <pc:sldLayoutMkLst>
            <pc:docMk/>
            <pc:sldMasterMk cId="0" sldId="2147483648"/>
            <pc:sldLayoutMk cId="0" sldId="2147483649"/>
          </pc:sldLayoutMkLst>
          <pc:picChg chg="add mod">
            <ac:chgData name="Yann Gourvennec" userId="a55f40db-74f4-4dc5-9e5f-86b78bea657e" providerId="ADAL" clId="{678BB826-EE56-4349-A1F5-BD545C95015D}" dt="2023-11-12T09:43:17.866" v="19" actId="1076"/>
            <ac:picMkLst>
              <pc:docMk/>
              <pc:sldMasterMk cId="0" sldId="2147483648"/>
              <pc:sldLayoutMk cId="0" sldId="2147483649"/>
              <ac:picMk id="3" creationId="{DCA6E5E8-99F0-B51C-9C05-41F08D322F60}"/>
            </ac:picMkLst>
          </pc:picChg>
          <pc:picChg chg="del">
            <ac:chgData name="Yann Gourvennec" userId="a55f40db-74f4-4dc5-9e5f-86b78bea657e" providerId="ADAL" clId="{678BB826-EE56-4349-A1F5-BD545C95015D}" dt="2023-11-12T09:42:46.811" v="12" actId="478"/>
            <ac:picMkLst>
              <pc:docMk/>
              <pc:sldMasterMk cId="0" sldId="2147483648"/>
              <pc:sldLayoutMk cId="0" sldId="2147483649"/>
              <ac:picMk id="12" creationId="{00000000-0000-0000-0000-000000000000}"/>
            </ac:picMkLst>
          </pc:picChg>
        </pc:sldLayoutChg>
        <pc:sldLayoutChg chg="del">
          <pc:chgData name="Yann Gourvennec" userId="a55f40db-74f4-4dc5-9e5f-86b78bea657e" providerId="ADAL" clId="{678BB826-EE56-4349-A1F5-BD545C95015D}" dt="2023-11-12T09:47:09.294" v="62" actId="2696"/>
          <pc:sldLayoutMkLst>
            <pc:docMk/>
            <pc:sldMasterMk cId="0" sldId="2147483648"/>
            <pc:sldLayoutMk cId="0" sldId="2147483650"/>
          </pc:sldLayoutMkLst>
        </pc:sldLayoutChg>
        <pc:sldLayoutChg chg="modSp mod">
          <pc:chgData name="Yann Gourvennec" userId="a55f40db-74f4-4dc5-9e5f-86b78bea657e" providerId="ADAL" clId="{678BB826-EE56-4349-A1F5-BD545C95015D}" dt="2023-11-12T09:47:23.265" v="63" actId="790"/>
          <pc:sldLayoutMkLst>
            <pc:docMk/>
            <pc:sldMasterMk cId="0" sldId="2147483648"/>
            <pc:sldLayoutMk cId="0" sldId="2147483651"/>
          </pc:sldLayoutMkLst>
          <pc:spChg chg="mod">
            <ac:chgData name="Yann Gourvennec" userId="a55f40db-74f4-4dc5-9e5f-86b78bea657e" providerId="ADAL" clId="{678BB826-EE56-4349-A1F5-BD545C95015D}" dt="2023-11-12T09:47:23.265" v="63" actId="790"/>
            <ac:spMkLst>
              <pc:docMk/>
              <pc:sldMasterMk cId="0" sldId="2147483648"/>
              <pc:sldLayoutMk cId="0" sldId="2147483651"/>
              <ac:spMk id="32" creationId="{00000000-0000-0000-0000-000000000000}"/>
            </ac:spMkLst>
          </pc:spChg>
          <pc:spChg chg="mod">
            <ac:chgData name="Yann Gourvennec" userId="a55f40db-74f4-4dc5-9e5f-86b78bea657e" providerId="ADAL" clId="{678BB826-EE56-4349-A1F5-BD545C95015D}" dt="2023-11-12T09:47:23.265" v="63" actId="790"/>
            <ac:spMkLst>
              <pc:docMk/>
              <pc:sldMasterMk cId="0" sldId="2147483648"/>
              <pc:sldLayoutMk cId="0" sldId="2147483651"/>
              <ac:spMk id="33" creationId="{00000000-0000-0000-0000-000000000000}"/>
            </ac:spMkLst>
          </pc:spChg>
          <pc:spChg chg="mod">
            <ac:chgData name="Yann Gourvennec" userId="a55f40db-74f4-4dc5-9e5f-86b78bea657e" providerId="ADAL" clId="{678BB826-EE56-4349-A1F5-BD545C95015D}" dt="2023-11-12T09:47:23.265" v="63" actId="790"/>
            <ac:spMkLst>
              <pc:docMk/>
              <pc:sldMasterMk cId="0" sldId="2147483648"/>
              <pc:sldLayoutMk cId="0" sldId="2147483651"/>
              <ac:spMk id="34" creationId="{00000000-0000-0000-0000-000000000000}"/>
            </ac:spMkLst>
          </pc:spChg>
          <pc:spChg chg="mod">
            <ac:chgData name="Yann Gourvennec" userId="a55f40db-74f4-4dc5-9e5f-86b78bea657e" providerId="ADAL" clId="{678BB826-EE56-4349-A1F5-BD545C95015D}" dt="2023-11-12T09:47:23.265" v="63" actId="790"/>
            <ac:spMkLst>
              <pc:docMk/>
              <pc:sldMasterMk cId="0" sldId="2147483648"/>
              <pc:sldLayoutMk cId="0" sldId="2147483651"/>
              <ac:spMk id="35" creationId="{00000000-0000-0000-0000-000000000000}"/>
            </ac:spMkLst>
          </pc:spChg>
          <pc:spChg chg="mod">
            <ac:chgData name="Yann Gourvennec" userId="a55f40db-74f4-4dc5-9e5f-86b78bea657e" providerId="ADAL" clId="{678BB826-EE56-4349-A1F5-BD545C95015D}" dt="2023-11-12T09:47:23.265" v="63" actId="790"/>
            <ac:spMkLst>
              <pc:docMk/>
              <pc:sldMasterMk cId="0" sldId="2147483648"/>
              <pc:sldLayoutMk cId="0" sldId="2147483651"/>
              <ac:spMk id="36" creationId="{00000000-0000-0000-0000-000000000000}"/>
            </ac:spMkLst>
          </pc:spChg>
          <pc:spChg chg="mod">
            <ac:chgData name="Yann Gourvennec" userId="a55f40db-74f4-4dc5-9e5f-86b78bea657e" providerId="ADAL" clId="{678BB826-EE56-4349-A1F5-BD545C95015D}" dt="2023-11-12T09:47:23.265" v="63" actId="790"/>
            <ac:spMkLst>
              <pc:docMk/>
              <pc:sldMasterMk cId="0" sldId="2147483648"/>
              <pc:sldLayoutMk cId="0" sldId="2147483651"/>
              <ac:spMk id="37" creationId="{00000000-0000-0000-0000-000000000000}"/>
            </ac:spMkLst>
          </pc:spChg>
          <pc:spChg chg="mod">
            <ac:chgData name="Yann Gourvennec" userId="a55f40db-74f4-4dc5-9e5f-86b78bea657e" providerId="ADAL" clId="{678BB826-EE56-4349-A1F5-BD545C95015D}" dt="2023-11-12T09:47:23.265" v="63" actId="790"/>
            <ac:spMkLst>
              <pc:docMk/>
              <pc:sldMasterMk cId="0" sldId="2147483648"/>
              <pc:sldLayoutMk cId="0" sldId="2147483651"/>
              <ac:spMk id="38" creationId="{00000000-0000-0000-0000-000000000000}"/>
            </ac:spMkLst>
          </pc:spChg>
        </pc:sldLayoutChg>
        <pc:sldLayoutChg chg="del">
          <pc:chgData name="Yann Gourvennec" userId="a55f40db-74f4-4dc5-9e5f-86b78bea657e" providerId="ADAL" clId="{678BB826-EE56-4349-A1F5-BD545C95015D}" dt="2023-11-12T09:45:35.994" v="40" actId="2696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Yann Gourvennec" userId="a55f40db-74f4-4dc5-9e5f-86b78bea657e" providerId="ADAL" clId="{678BB826-EE56-4349-A1F5-BD545C95015D}" dt="2023-11-12T09:45:36.054" v="47" actId="2696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Yann Gourvennec" userId="a55f40db-74f4-4dc5-9e5f-86b78bea657e" providerId="ADAL" clId="{678BB826-EE56-4349-A1F5-BD545C95015D}" dt="2023-11-12T09:45:36.077" v="49" actId="2696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Yann Gourvennec" userId="a55f40db-74f4-4dc5-9e5f-86b78bea657e" providerId="ADAL" clId="{678BB826-EE56-4349-A1F5-BD545C95015D}" dt="2023-11-12T09:45:36.106" v="53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Yann Gourvennec" userId="a55f40db-74f4-4dc5-9e5f-86b78bea657e" providerId="ADAL" clId="{678BB826-EE56-4349-A1F5-BD545C95015D}" dt="2023-11-12T09:45:36.131" v="57" actId="2696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Yann Gourvennec" userId="a55f40db-74f4-4dc5-9e5f-86b78bea657e" providerId="ADAL" clId="{678BB826-EE56-4349-A1F5-BD545C95015D}" dt="2023-11-12T09:45:36.100" v="51" actId="2696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Yann Gourvennec" userId="a55f40db-74f4-4dc5-9e5f-86b78bea657e" providerId="ADAL" clId="{678BB826-EE56-4349-A1F5-BD545C95015D}" dt="2023-11-12T09:45:36.072" v="48" actId="2696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Yann Gourvennec" userId="a55f40db-74f4-4dc5-9e5f-86b78bea657e" providerId="ADAL" clId="{678BB826-EE56-4349-A1F5-BD545C95015D}" dt="2023-11-12T09:45:36.045" v="44" actId="2696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Yann Gourvennec" userId="a55f40db-74f4-4dc5-9e5f-86b78bea657e" providerId="ADAL" clId="{678BB826-EE56-4349-A1F5-BD545C95015D}" dt="2023-11-12T09:45:36.125" v="55" actId="2696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Yann Gourvennec" userId="a55f40db-74f4-4dc5-9e5f-86b78bea657e" providerId="ADAL" clId="{678BB826-EE56-4349-A1F5-BD545C95015D}" dt="2023-11-12T09:45:36.151" v="60" actId="2696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Yann Gourvennec" userId="a55f40db-74f4-4dc5-9e5f-86b78bea657e" providerId="ADAL" clId="{678BB826-EE56-4349-A1F5-BD545C95015D}" dt="2023-11-12T09:45:36.027" v="41" actId="2696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Yann Gourvennec" userId="a55f40db-74f4-4dc5-9e5f-86b78bea657e" providerId="ADAL" clId="{678BB826-EE56-4349-A1F5-BD545C95015D}" dt="2023-11-12T09:45:36.044" v="43" actId="2696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Yann Gourvennec" userId="a55f40db-74f4-4dc5-9e5f-86b78bea657e" providerId="ADAL" clId="{678BB826-EE56-4349-A1F5-BD545C95015D}" dt="2023-11-12T09:45:36.094" v="50" actId="2696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Yann Gourvennec" userId="a55f40db-74f4-4dc5-9e5f-86b78bea657e" providerId="ADAL" clId="{678BB826-EE56-4349-A1F5-BD545C95015D}" dt="2023-11-12T09:45:36.037" v="42" actId="2696"/>
          <pc:sldLayoutMkLst>
            <pc:docMk/>
            <pc:sldMasterMk cId="0" sldId="2147483648"/>
            <pc:sldLayoutMk cId="0" sldId="2147483666"/>
          </pc:sldLayoutMkLst>
        </pc:sldLayoutChg>
        <pc:sldLayoutChg chg="del">
          <pc:chgData name="Yann Gourvennec" userId="a55f40db-74f4-4dc5-9e5f-86b78bea657e" providerId="ADAL" clId="{678BB826-EE56-4349-A1F5-BD545C95015D}" dt="2023-11-12T09:45:36.120" v="54" actId="2696"/>
          <pc:sldLayoutMkLst>
            <pc:docMk/>
            <pc:sldMasterMk cId="0" sldId="2147483648"/>
            <pc:sldLayoutMk cId="0" sldId="2147483667"/>
          </pc:sldLayoutMkLst>
        </pc:sldLayoutChg>
        <pc:sldLayoutChg chg="del">
          <pc:chgData name="Yann Gourvennec" userId="a55f40db-74f4-4dc5-9e5f-86b78bea657e" providerId="ADAL" clId="{678BB826-EE56-4349-A1F5-BD545C95015D}" dt="2023-11-12T09:45:36.130" v="56" actId="2696"/>
          <pc:sldLayoutMkLst>
            <pc:docMk/>
            <pc:sldMasterMk cId="0" sldId="2147483648"/>
            <pc:sldLayoutMk cId="0" sldId="2147483668"/>
          </pc:sldLayoutMkLst>
        </pc:sldLayoutChg>
        <pc:sldLayoutChg chg="del">
          <pc:chgData name="Yann Gourvennec" userId="a55f40db-74f4-4dc5-9e5f-86b78bea657e" providerId="ADAL" clId="{678BB826-EE56-4349-A1F5-BD545C95015D}" dt="2023-11-12T09:45:36.048" v="46" actId="2696"/>
          <pc:sldLayoutMkLst>
            <pc:docMk/>
            <pc:sldMasterMk cId="0" sldId="2147483648"/>
            <pc:sldLayoutMk cId="0" sldId="2147483669"/>
          </pc:sldLayoutMkLst>
        </pc:sldLayoutChg>
        <pc:sldLayoutChg chg="del">
          <pc:chgData name="Yann Gourvennec" userId="a55f40db-74f4-4dc5-9e5f-86b78bea657e" providerId="ADAL" clId="{678BB826-EE56-4349-A1F5-BD545C95015D}" dt="2023-11-12T09:45:36.149" v="58" actId="2696"/>
          <pc:sldLayoutMkLst>
            <pc:docMk/>
            <pc:sldMasterMk cId="0" sldId="2147483648"/>
            <pc:sldLayoutMk cId="0" sldId="2147483670"/>
          </pc:sldLayoutMkLst>
        </pc:sldLayoutChg>
        <pc:sldLayoutChg chg="del">
          <pc:chgData name="Yann Gourvennec" userId="a55f40db-74f4-4dc5-9e5f-86b78bea657e" providerId="ADAL" clId="{678BB826-EE56-4349-A1F5-BD545C95015D}" dt="2023-11-12T09:45:36.101" v="52" actId="2696"/>
          <pc:sldLayoutMkLst>
            <pc:docMk/>
            <pc:sldMasterMk cId="0" sldId="2147483648"/>
            <pc:sldLayoutMk cId="0" sldId="2147483671"/>
          </pc:sldLayoutMkLst>
        </pc:sldLayoutChg>
        <pc:sldLayoutChg chg="del">
          <pc:chgData name="Yann Gourvennec" userId="a55f40db-74f4-4dc5-9e5f-86b78bea657e" providerId="ADAL" clId="{678BB826-EE56-4349-A1F5-BD545C95015D}" dt="2023-11-12T09:45:36.149" v="59" actId="2696"/>
          <pc:sldLayoutMkLst>
            <pc:docMk/>
            <pc:sldMasterMk cId="0" sldId="2147483648"/>
            <pc:sldLayoutMk cId="0" sldId="2147483672"/>
          </pc:sldLayoutMkLst>
        </pc:sldLayoutChg>
        <pc:sldLayoutChg chg="del">
          <pc:chgData name="Yann Gourvennec" userId="a55f40db-74f4-4dc5-9e5f-86b78bea657e" providerId="ADAL" clId="{678BB826-EE56-4349-A1F5-BD545C95015D}" dt="2023-11-12T09:45:36.046" v="45" actId="2696"/>
          <pc:sldLayoutMkLst>
            <pc:docMk/>
            <pc:sldMasterMk cId="0" sldId="2147483648"/>
            <pc:sldLayoutMk cId="0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Avenir Next Regular"/>
      </a:defRPr>
    </a:lvl1pPr>
    <a:lvl2pPr indent="228600" defTabSz="584200" latinLnBrk="0">
      <a:defRPr sz="2200">
        <a:latin typeface="+mj-lt"/>
        <a:ea typeface="+mj-ea"/>
        <a:cs typeface="+mj-cs"/>
        <a:sym typeface="Avenir Next Regular"/>
      </a:defRPr>
    </a:lvl2pPr>
    <a:lvl3pPr indent="457200" defTabSz="584200" latinLnBrk="0">
      <a:defRPr sz="2200">
        <a:latin typeface="+mj-lt"/>
        <a:ea typeface="+mj-ea"/>
        <a:cs typeface="+mj-cs"/>
        <a:sym typeface="Avenir Next Regular"/>
      </a:defRPr>
    </a:lvl3pPr>
    <a:lvl4pPr indent="685800" defTabSz="584200" latinLnBrk="0">
      <a:defRPr sz="2200">
        <a:latin typeface="+mj-lt"/>
        <a:ea typeface="+mj-ea"/>
        <a:cs typeface="+mj-cs"/>
        <a:sym typeface="Avenir Next Regular"/>
      </a:defRPr>
    </a:lvl4pPr>
    <a:lvl5pPr indent="914400" defTabSz="584200" latinLnBrk="0">
      <a:defRPr sz="2200">
        <a:latin typeface="+mj-lt"/>
        <a:ea typeface="+mj-ea"/>
        <a:cs typeface="+mj-cs"/>
        <a:sym typeface="Avenir Next Regular"/>
      </a:defRPr>
    </a:lvl5pPr>
    <a:lvl6pPr indent="1143000" defTabSz="584200" latinLnBrk="0">
      <a:defRPr sz="2200">
        <a:latin typeface="+mj-lt"/>
        <a:ea typeface="+mj-ea"/>
        <a:cs typeface="+mj-cs"/>
        <a:sym typeface="Avenir Next Regular"/>
      </a:defRPr>
    </a:lvl6pPr>
    <a:lvl7pPr indent="1371600" defTabSz="584200" latinLnBrk="0">
      <a:defRPr sz="2200">
        <a:latin typeface="+mj-lt"/>
        <a:ea typeface="+mj-ea"/>
        <a:cs typeface="+mj-cs"/>
        <a:sym typeface="Avenir Next Regular"/>
      </a:defRPr>
    </a:lvl7pPr>
    <a:lvl8pPr indent="1600200" defTabSz="584200" latinLnBrk="0">
      <a:defRPr sz="2200">
        <a:latin typeface="+mj-lt"/>
        <a:ea typeface="+mj-ea"/>
        <a:cs typeface="+mj-cs"/>
        <a:sym typeface="Avenir Next Regular"/>
      </a:defRPr>
    </a:lvl8pPr>
    <a:lvl9pPr indent="1828800" defTabSz="584200" latinLnBrk="0">
      <a:defRPr sz="2200">
        <a:latin typeface="+mj-lt"/>
        <a:ea typeface="+mj-ea"/>
        <a:cs typeface="+mj-cs"/>
        <a:sym typeface="Avenir Next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8" name="Shape 5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600" b="1"/>
            </a:pPr>
            <a:r>
              <a:t>Les 5 sections du livre</a:t>
            </a:r>
          </a:p>
          <a:p>
            <a:pPr marL="228600" indent="-228600" defTabSz="914400">
              <a:buSzPct val="100000"/>
              <a:buAutoNum type="arabicPeriod"/>
              <a:defRPr sz="1600"/>
            </a:pPr>
            <a:endParaRPr sz="2200"/>
          </a:p>
          <a:p>
            <a:pPr defTabSz="914400">
              <a:defRPr sz="1600" b="1" i="1">
                <a:solidFill>
                  <a:srgbClr val="FF0000"/>
                </a:solidFill>
              </a:defRPr>
            </a:pPr>
            <a:r>
              <a:t>Tous les chapitres et sections du livre ont été conçus afin d’être lus soit de façon séquentielle, soit de façon aléatoire en fonction des intérêts de chacun.</a:t>
            </a:r>
          </a:p>
          <a:p>
            <a:pPr marL="228600" indent="-228600" defTabSz="914400">
              <a:buSzPct val="100000"/>
              <a:buAutoNum type="arabicPeriod"/>
              <a:defRPr sz="1600"/>
            </a:pPr>
            <a:endParaRPr sz="2200"/>
          </a:p>
          <a:p>
            <a:pPr marL="228600" indent="-228600" defTabSz="914400">
              <a:buSzPct val="100000"/>
              <a:buAutoNum type="arabicPeriod"/>
              <a:defRPr sz="1600"/>
            </a:pPr>
            <a:r>
              <a:t>La section 1 est dédiée à l’importance du digital, ce fameux pont aux ânes qui semble poser tant de problème à tant de monde en même temps qu’il s’est déjà imposé comme une évidence </a:t>
            </a:r>
          </a:p>
          <a:p>
            <a:pPr marL="228600" indent="-228600" defTabSz="914400">
              <a:buSzPct val="100000"/>
              <a:buAutoNum type="arabicPeriod"/>
              <a:defRPr sz="1600"/>
            </a:pPr>
            <a:r>
              <a:t>La section 2 est une énumération de secteurs qui nous ont paru importants. Sans prétendre à l’exhaustivité, secteur par secteur nous démontrons cette importance du digital et avançons quelques hypothèses de travail quant à l’évolution de ces secteurs, tous différents</a:t>
            </a:r>
          </a:p>
          <a:p>
            <a:pPr marL="228600" indent="-228600" defTabSz="914400">
              <a:buSzPct val="100000"/>
              <a:buAutoNum type="arabicPeriod"/>
              <a:defRPr sz="1600"/>
            </a:pPr>
            <a:r>
              <a:t>la section 3 du livre décrit les métiers à l’heure du digital et vous verrez qu’aucun d’entre eux n’est épargné</a:t>
            </a:r>
          </a:p>
          <a:p>
            <a:pPr marL="228600" indent="-228600" defTabSz="914400">
              <a:buSzPct val="100000"/>
              <a:buAutoNum type="arabicPeriod"/>
              <a:defRPr sz="1600"/>
            </a:pPr>
            <a:r>
              <a:t>La section 4 se focalise sur les mythes et les réalités du digital </a:t>
            </a:r>
          </a:p>
          <a:p>
            <a:pPr marL="228600" indent="-228600" defTabSz="914400">
              <a:buSzPct val="100000"/>
              <a:buAutoNum type="arabicPeriod"/>
              <a:defRPr sz="1600"/>
            </a:pPr>
            <a:r>
              <a:t>La section 5 partira du principe que vous êtes convaincu et et que vous désirez passer à l’acte en vous donnant des pistes pour vos projets.</a:t>
            </a:r>
          </a:p>
          <a:p>
            <a:pPr marL="228600" indent="-228600" defTabSz="914400">
              <a:buSzPct val="100000"/>
              <a:buAutoNum type="arabicPeriod"/>
              <a:defRPr sz="1600"/>
            </a:pPr>
            <a:endParaRPr sz="2200"/>
          </a:p>
          <a:p>
            <a:pPr defTabSz="914400">
              <a:defRPr sz="1600"/>
            </a:pPr>
            <a:r>
              <a:t>Il y a plusieurs façons de livre ce livre : au premier degré si vous avez besoin d’être convaincu, et au deuxième degré si c’est vous qui avez besoin de convaincre.</a:t>
            </a:r>
            <a:endParaRPr sz="2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vismktg.info/mdazslides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rav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5331" y="8162925"/>
            <a:ext cx="324613" cy="355600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ctr" defTabSz="584200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white card with a cartoon character&#10;&#10;Description automatically generated">
            <a:extLst>
              <a:ext uri="{FF2B5EF4-FFF2-40B4-BE49-F238E27FC236}">
                <a16:creationId xmlns:a16="http://schemas.microsoft.com/office/drawing/2014/main" id="{DCA6E5E8-99F0-B51C-9C05-41F08D322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100703" cy="982552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"/>
          <p:cNvSpPr/>
          <p:nvPr/>
        </p:nvSpPr>
        <p:spPr>
          <a:xfrm>
            <a:off x="-3062" y="8961437"/>
            <a:ext cx="13010924" cy="847726"/>
          </a:xfrm>
          <a:prstGeom prst="rect">
            <a:avLst/>
          </a:prstGeom>
          <a:solidFill>
            <a:srgbClr val="E0422D"/>
          </a:solidFill>
          <a:ln w="3175">
            <a:miter lim="400000"/>
          </a:ln>
        </p:spPr>
        <p:txBody>
          <a:bodyPr lIns="38100" tIns="38100" rIns="38100" bIns="38100" anchor="ctr"/>
          <a:lstStyle/>
          <a:p>
            <a:pPr>
              <a:lnSpc>
                <a:spcPct val="100000"/>
              </a:lnSpc>
              <a:defRPr sz="3100">
                <a:solidFill>
                  <a:srgbClr val="000000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 lang="fr-FR" noProof="0"/>
          </a:p>
        </p:txBody>
      </p:sp>
      <p:sp>
        <p:nvSpPr>
          <p:cNvPr id="33" name="Line"/>
          <p:cNvSpPr/>
          <p:nvPr/>
        </p:nvSpPr>
        <p:spPr>
          <a:xfrm>
            <a:off x="2473438" y="9049626"/>
            <a:ext cx="1" cy="669239"/>
          </a:xfrm>
          <a:prstGeom prst="line">
            <a:avLst/>
          </a:prstGeom>
          <a:ln w="3175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100" cap="none">
                <a:solidFill>
                  <a:srgbClr val="000000"/>
                </a:solidFill>
              </a:defRPr>
            </a:pPr>
            <a:endParaRPr lang="fr-FR" noProof="0"/>
          </a:p>
        </p:txBody>
      </p:sp>
      <p:sp>
        <p:nvSpPr>
          <p:cNvPr id="3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737769" y="9059250"/>
            <a:ext cx="10074387" cy="652102"/>
          </a:xfrm>
          <a:prstGeom prst="rect">
            <a:avLst/>
          </a:prstGeom>
        </p:spPr>
        <p:txBody>
          <a:bodyPr lIns="38100" tIns="38100" rIns="38100" bIns="38100" anchor="ctr">
            <a:spAutoFit/>
          </a:bodyPr>
          <a:lstStyle>
            <a:lvl1pPr marL="0" indent="0" algn="ctr" defTabSz="58420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fr-FR" noProof="0"/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35" name="Image"/>
          <p:cNvSpPr>
            <a:spLocks noGrp="1"/>
          </p:cNvSpPr>
          <p:nvPr>
            <p:ph type="pic" sz="quarter" idx="22"/>
          </p:nvPr>
        </p:nvSpPr>
        <p:spPr>
          <a:xfrm>
            <a:off x="767492" y="9028183"/>
            <a:ext cx="694502" cy="68695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fr-FR" noProof="0"/>
          </a:p>
        </p:txBody>
      </p:sp>
      <p:sp>
        <p:nvSpPr>
          <p:cNvPr id="3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427197" y="103252"/>
            <a:ext cx="12013034" cy="669239"/>
          </a:xfrm>
          <a:prstGeom prst="rect">
            <a:avLst/>
          </a:prstGeom>
        </p:spPr>
        <p:txBody>
          <a:bodyPr lIns="38100" tIns="38100" rIns="38100" bIns="38100" anchor="b">
            <a:noAutofit/>
          </a:bodyPr>
          <a:lstStyle>
            <a:lvl1pPr defTabSz="584200">
              <a:defRPr sz="3100" cap="all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lang="fr-FR" noProof="0"/>
              <a:t>Title Text</a:t>
            </a:r>
          </a:p>
        </p:txBody>
      </p:sp>
      <p:sp>
        <p:nvSpPr>
          <p:cNvPr id="37" name="Footer Placeholder 1"/>
          <p:cNvSpPr txBox="1"/>
          <p:nvPr/>
        </p:nvSpPr>
        <p:spPr>
          <a:xfrm rot="5400000">
            <a:off x="9091617" y="5810240"/>
            <a:ext cx="7239340" cy="3005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lnSpc>
                <a:spcPct val="100000"/>
              </a:lnSpc>
              <a:defRPr sz="1100" u="sng" cap="none">
                <a:solidFill>
                  <a:srgbClr val="888888"/>
                </a:solidFill>
              </a:defRPr>
            </a:pPr>
            <a:r>
              <a:rPr lang="fr-FR" noProof="0"/>
              <a:t>cc 2024 - le marketing digital de @ à Z - Eyrolles - </a:t>
            </a:r>
            <a:r>
              <a:rPr lang="fr-FR" noProof="0">
                <a:hlinkClick r:id="rId2"/>
              </a:rPr>
              <a:t>vismktg.info/mdazslides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138" y="8162925"/>
            <a:ext cx="318998" cy="323165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ctr" defTabSz="584200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fr-FR" noProof="0" smtClean="0"/>
              <a:t>‹#›</a:t>
            </a:fld>
            <a:endParaRPr lang="fr-FR" noProof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ns rien des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"/>
          <p:cNvSpPr/>
          <p:nvPr/>
        </p:nvSpPr>
        <p:spPr>
          <a:xfrm>
            <a:off x="2473438" y="9049626"/>
            <a:ext cx="1" cy="669239"/>
          </a:xfrm>
          <a:prstGeom prst="line">
            <a:avLst/>
          </a:prstGeom>
          <a:ln w="3175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38100" tIns="38100" rIns="38100" bIns="38100" anchor="ctr"/>
          <a:lstStyle/>
          <a:p>
            <a:pPr defTabSz="457200">
              <a:lnSpc>
                <a:spcPct val="100000"/>
              </a:lnSpc>
              <a:defRPr sz="1100" cap="none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sz="quarter" idx="21"/>
          </p:nvPr>
        </p:nvSpPr>
        <p:spPr>
          <a:xfrm>
            <a:off x="2737769" y="9118600"/>
            <a:ext cx="10074387" cy="533401"/>
          </a:xfrm>
          <a:prstGeom prst="rect">
            <a:avLst/>
          </a:prstGeom>
        </p:spPr>
        <p:txBody>
          <a:bodyPr lIns="38100" tIns="38100" rIns="38100" bIns="38100" anchor="ctr">
            <a:spAutoFit/>
          </a:bodyPr>
          <a:lstStyle>
            <a:lvl1pPr marL="0" indent="0" algn="ctr" defTabSz="584200">
              <a:lnSpc>
                <a:spcPts val="3200"/>
              </a:lnSpc>
              <a:spcBef>
                <a:spcPts val="0"/>
              </a:spcBef>
              <a:buSzTx/>
              <a:buFontTx/>
              <a:buNone/>
              <a:defRPr sz="13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94589" y="103252"/>
            <a:ext cx="749633" cy="669239"/>
          </a:xfrm>
          <a:prstGeom prst="rect">
            <a:avLst/>
          </a:prstGeom>
        </p:spPr>
        <p:txBody>
          <a:bodyPr lIns="38100" tIns="38100" rIns="38100" bIns="38100" anchor="b">
            <a:noAutofit/>
          </a:bodyPr>
          <a:lstStyle>
            <a:lvl1pPr defTabSz="584200">
              <a:defRPr sz="3100" cap="all"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Image"/>
          <p:cNvSpPr>
            <a:spLocks noGrp="1"/>
          </p:cNvSpPr>
          <p:nvPr>
            <p:ph type="pic" idx="22"/>
          </p:nvPr>
        </p:nvSpPr>
        <p:spPr>
          <a:xfrm>
            <a:off x="962226" y="-1"/>
            <a:ext cx="12048565" cy="97536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5331" y="8162925"/>
            <a:ext cx="324613" cy="355600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ctr" defTabSz="584200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 rot="16200000">
            <a:off x="335542" y="1855705"/>
            <a:ext cx="233071" cy="240184"/>
          </a:xfrm>
          <a:prstGeom prst="rect">
            <a:avLst/>
          </a:prstGeom>
          <a:ln w="3175">
            <a:miter lim="400000"/>
          </a:ln>
        </p:spPr>
        <p:txBody>
          <a:bodyPr wrap="none" lIns="43891" tIns="43891" rIns="43891" bIns="43891" anchor="ctr">
            <a:spAutoFit/>
          </a:bodyPr>
          <a:lstStyle>
            <a:lvl1pPr algn="r" defTabSz="877823">
              <a:lnSpc>
                <a:spcPct val="100000"/>
              </a:lnSpc>
              <a:defRPr sz="900" cap="none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75359" y="390596"/>
            <a:ext cx="10728962" cy="11266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Rectangle 1"/>
          <p:cNvSpPr/>
          <p:nvPr/>
        </p:nvSpPr>
        <p:spPr>
          <a:xfrm>
            <a:off x="-1" y="1"/>
            <a:ext cx="13004801" cy="1858153"/>
          </a:xfrm>
          <a:prstGeom prst="rect">
            <a:avLst/>
          </a:prstGeom>
          <a:solidFill>
            <a:srgbClr val="FF3720"/>
          </a:solidFill>
          <a:ln w="3175">
            <a:miter lim="400000"/>
          </a:ln>
        </p:spPr>
        <p:txBody>
          <a:bodyPr lIns="65023" tIns="65023" rIns="65023" bIns="65023" anchor="ctr"/>
          <a:lstStyle/>
          <a:p>
            <a:pPr defTabSz="1300480">
              <a:lnSpc>
                <a:spcPct val="100000"/>
              </a:lnSpc>
              <a:defRPr sz="18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 spd="med"/>
  <p:txStyles>
    <p:titleStyle>
      <a:lvl1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1pPr>
      <a:lvl2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2pPr>
      <a:lvl3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3pPr>
      <a:lvl4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4pPr>
      <a:lvl5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5pPr>
      <a:lvl6pPr marL="0" marR="0" indent="3429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6pPr>
      <a:lvl7pPr marL="0" marR="0" indent="6858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7pPr>
      <a:lvl8pPr marL="0" marR="0" indent="10287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8pPr>
      <a:lvl9pPr marL="0" marR="0" indent="13716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9pPr>
    </p:titleStyle>
    <p:bodyStyle>
      <a:lvl1pPr marL="364331" marR="0" indent="-364331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•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1pPr>
      <a:lvl2pPr marL="689882" marR="0" indent="-346982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–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2pPr>
      <a:lvl3pPr marL="1009650" marR="0" indent="-323850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•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3pPr>
      <a:lvl4pPr marL="1417319" marR="0" indent="-388619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–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4pPr>
      <a:lvl5pPr marL="1760220" marR="0" indent="-388620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»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5pPr>
      <a:lvl6pPr marL="2103120" marR="0" indent="-388620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•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6pPr>
      <a:lvl7pPr marL="2446020" marR="0" indent="-388620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•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7pPr>
      <a:lvl8pPr marL="2788920" marR="0" indent="-388620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•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8pPr>
      <a:lvl9pPr marL="3131820" marR="0" indent="-388620" algn="l" defTabSz="130048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venir Next Regular"/>
        <a:buChar char="•"/>
        <a:tabLst/>
        <a:defRPr sz="3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9pPr>
    </p:bodyStyle>
    <p:otherStyle>
      <a:lvl1pPr marL="0" marR="0" indent="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r" defTabSz="87782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3.0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smktg.info/mdazslides" TargetMode="External"/><Relationship Id="rId5" Type="http://schemas.openxmlformats.org/officeDocument/2006/relationships/hyperlink" Target="http://vismktg.info/mdaz" TargetMode="External"/><Relationship Id="rId4" Type="http://schemas.openxmlformats.org/officeDocument/2006/relationships/hyperlink" Target="http://vismktg.info/Eyrolaz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mktg.info/ideaviru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nac.com/a18788767/Yann-Gourvennec-Le-Marketing-digital-de-a-Z?Origin=fnac_google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hyperlink" Target="https://www.eyrolles.com/Entreprise/Livre/le-marketing-digital-de-a-z-9782416014369/?utm_source=site-editions&amp;utm_medium=link&amp;utm_id=edi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fr/Marketing-digital-Strat%C3%A9gie-interagir-audiences/dp/2416014366/ref=sr_1_3?qid=1699777040&amp;refinements=p_27:Yann+Gourvennec&amp;s=books&amp;sr=1-3&amp;text=Yann+Gourvennec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67" name="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</a:t>
            </a:r>
          </a:p>
        </p:txBody>
      </p:sp>
      <p:pic>
        <p:nvPicPr>
          <p:cNvPr id="568" name="03-03 web2-3-intermediaire.png" descr="03-03 web2-3-intermediair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71" name="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</a:t>
            </a:r>
          </a:p>
        </p:txBody>
      </p:sp>
      <p:pic>
        <p:nvPicPr>
          <p:cNvPr id="9" name="Picture Placeholder 8" descr="A comparison of a comparison between a digital and a marketing tradition&#10;&#10;Description automatically generated">
            <a:extLst>
              <a:ext uri="{FF2B5EF4-FFF2-40B4-BE49-F238E27FC236}">
                <a16:creationId xmlns:a16="http://schemas.microsoft.com/office/drawing/2014/main" id="{1D7CE40D-87C7-6F77-7756-E9E645A8D8F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75" name="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</a:t>
            </a:r>
          </a:p>
        </p:txBody>
      </p:sp>
      <p:pic>
        <p:nvPicPr>
          <p:cNvPr id="576" name="04-part de la publicite-digitale-France.png" descr="04-part de la publicite-digitale-Franc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79" name="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</a:t>
            </a:r>
          </a:p>
        </p:txBody>
      </p:sp>
      <p:pic>
        <p:nvPicPr>
          <p:cNvPr id="580" name="04.01-jimmy-wales.png" descr="04.01-jimmy-wale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83" name="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9</a:t>
            </a:r>
          </a:p>
        </p:txBody>
      </p:sp>
      <p:pic>
        <p:nvPicPr>
          <p:cNvPr id="584" name="04.01.anatomie.png" descr="04.01.anatomi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87" name="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</a:t>
            </a:r>
          </a:p>
        </p:txBody>
      </p:sp>
      <p:pic>
        <p:nvPicPr>
          <p:cNvPr id="588" name="04.01.equation.png" descr="04.01.equation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91" name="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11</a:t>
            </a:r>
          </a:p>
        </p:txBody>
      </p:sp>
      <p:pic>
        <p:nvPicPr>
          <p:cNvPr id="592" name="04.01.SERP.png" descr="04.01.SERP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95" name="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12</a:t>
            </a:r>
          </a:p>
        </p:txBody>
      </p:sp>
      <p:pic>
        <p:nvPicPr>
          <p:cNvPr id="596" name="04.02.trends.png" descr="04.02.trend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99" name="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13</a:t>
            </a:r>
          </a:p>
        </p:txBody>
      </p:sp>
      <p:pic>
        <p:nvPicPr>
          <p:cNvPr id="600" name="04.03.answerthepublic.png" descr="04.03.answerthepublic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03" name="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14</a:t>
            </a:r>
          </a:p>
        </p:txBody>
      </p:sp>
      <p:pic>
        <p:nvPicPr>
          <p:cNvPr id="604" name="05-mass-medias-social-media.png" descr="05-mass-medias-social-media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pic>
        <p:nvPicPr>
          <p:cNvPr id="481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7492" y="9028183"/>
            <a:ext cx="694502" cy="686952"/>
          </a:xfrm>
          <a:prstGeom prst="rect">
            <a:avLst/>
          </a:prstGeom>
        </p:spPr>
      </p:pic>
      <p:sp>
        <p:nvSpPr>
          <p:cNvPr id="482" name="À propos de cette prés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propos</a:t>
            </a:r>
            <a:r>
              <a:rPr dirty="0"/>
              <a:t> de </a:t>
            </a: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présentation</a:t>
            </a:r>
            <a:endParaRPr dirty="0"/>
          </a:p>
        </p:txBody>
      </p:sp>
      <p:sp>
        <p:nvSpPr>
          <p:cNvPr id="483" name="Cette présentation est régie par la licence de partage Creative Commons Attribution-Noncommercial-Share Alike 3.0. pour consulter la licence en anglais, voir http://creativecommons.org/licenses/by-nc-sa/3.0/  ou envoyez un courrier à Creative Commons, 54"/>
          <p:cNvSpPr txBox="1">
            <a:spLocks noGrp="1"/>
          </p:cNvSpPr>
          <p:nvPr>
            <p:ph type="body" sz="half" idx="4294967295"/>
          </p:nvPr>
        </p:nvSpPr>
        <p:spPr>
          <a:xfrm>
            <a:off x="6599935" y="1541094"/>
            <a:ext cx="5429506" cy="712945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1261465">
              <a:spcBef>
                <a:spcPts val="300"/>
              </a:spcBef>
              <a:buSzTx/>
              <a:buNone/>
              <a:defRPr sz="1746"/>
            </a:pP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présentation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régie</a:t>
            </a:r>
            <a:r>
              <a:rPr dirty="0"/>
              <a:t> par la </a:t>
            </a:r>
            <a:r>
              <a:rPr dirty="0" err="1"/>
              <a:t>licence</a:t>
            </a:r>
            <a:r>
              <a:rPr dirty="0"/>
              <a:t> de partage Creative Commons Attribution-Noncommercial-Share Alike 3.0. pour consulter la </a:t>
            </a:r>
            <a:r>
              <a:rPr dirty="0" err="1"/>
              <a:t>licence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anglais</a:t>
            </a:r>
            <a:r>
              <a:rPr dirty="0"/>
              <a:t>, </a:t>
            </a:r>
            <a:r>
              <a:rPr dirty="0" err="1"/>
              <a:t>voir</a:t>
            </a:r>
            <a:r>
              <a:rPr dirty="0"/>
              <a:t> </a:t>
            </a:r>
            <a:r>
              <a:rPr u="sng" dirty="0">
                <a:solidFill>
                  <a:srgbClr val="366092"/>
                </a:solidFill>
                <a:uFill>
                  <a:solidFill>
                    <a:srgbClr val="366092"/>
                  </a:solidFill>
                </a:uFill>
                <a:hlinkClick r:id="rId3"/>
              </a:rPr>
              <a:t>http://creativecommons.org/licenses/by-nc-sa/3.0/</a:t>
            </a:r>
            <a:r>
              <a:rPr dirty="0"/>
              <a:t> 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envoyez</a:t>
            </a:r>
            <a:r>
              <a:rPr dirty="0"/>
              <a:t> un </a:t>
            </a:r>
            <a:r>
              <a:rPr dirty="0" err="1"/>
              <a:t>courrier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Creative Commons, 543 Howard Street, 5th Floor, San Francisco, California, 94105, USA.</a:t>
            </a:r>
          </a:p>
          <a:p>
            <a:pPr marL="0" indent="0" defTabSz="1261465">
              <a:spcBef>
                <a:spcPts val="500"/>
              </a:spcBef>
              <a:buSzTx/>
              <a:buNone/>
              <a:defRPr sz="1746"/>
            </a:pPr>
            <a:endParaRPr dirty="0"/>
          </a:p>
          <a:p>
            <a:pPr marL="0" indent="0" defTabSz="1261465">
              <a:spcBef>
                <a:spcPts val="300"/>
              </a:spcBef>
              <a:buSzTx/>
              <a:buNone/>
              <a:defRPr sz="1746"/>
            </a:pPr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êtes</a:t>
            </a:r>
            <a:r>
              <a:rPr dirty="0"/>
              <a:t> </a:t>
            </a:r>
            <a:r>
              <a:rPr dirty="0" err="1"/>
              <a:t>autorisé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utiliser</a:t>
            </a:r>
            <a:r>
              <a:rPr dirty="0"/>
              <a:t> tout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partie</a:t>
            </a:r>
            <a:r>
              <a:rPr dirty="0"/>
              <a:t> des images </a:t>
            </a:r>
            <a:r>
              <a:rPr dirty="0" err="1"/>
              <a:t>ou</a:t>
            </a:r>
            <a:r>
              <a:rPr dirty="0"/>
              <a:t> des planches de </a:t>
            </a: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présentation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condition </a:t>
            </a:r>
            <a:r>
              <a:rPr dirty="0" err="1"/>
              <a:t>d’en</a:t>
            </a:r>
            <a:r>
              <a:rPr dirty="0"/>
              <a:t> citer les auteurs et la source de </a:t>
            </a:r>
            <a:r>
              <a:rPr dirty="0" err="1"/>
              <a:t>l’information</a:t>
            </a:r>
            <a:r>
              <a:rPr dirty="0"/>
              <a:t> : « le marketing digital de @ </a:t>
            </a:r>
            <a:r>
              <a:rPr dirty="0" err="1"/>
              <a:t>à</a:t>
            </a:r>
            <a:r>
              <a:rPr dirty="0"/>
              <a:t> Z » 2024, </a:t>
            </a:r>
            <a:r>
              <a:rPr dirty="0" err="1"/>
              <a:t>éditions</a:t>
            </a:r>
            <a:r>
              <a:rPr dirty="0"/>
              <a:t> </a:t>
            </a:r>
            <a:r>
              <a:rPr dirty="0" err="1"/>
              <a:t>Eyrolles</a:t>
            </a:r>
            <a:r>
              <a:rPr dirty="0"/>
              <a:t> </a:t>
            </a:r>
            <a:r>
              <a:rPr u="sng" dirty="0">
                <a:hlinkClick r:id="rId4"/>
              </a:rPr>
              <a:t>vismktg.info/Eyrolaz</a:t>
            </a:r>
            <a:r>
              <a:rPr dirty="0"/>
              <a:t> et </a:t>
            </a:r>
            <a:r>
              <a:rPr u="sng" dirty="0">
                <a:hlinkClick r:id="rId5"/>
              </a:rPr>
              <a:t>vismktg.info/mdaz</a:t>
            </a:r>
            <a:r>
              <a:rPr dirty="0"/>
              <a:t>  </a:t>
            </a:r>
          </a:p>
          <a:p>
            <a:pPr marL="0" indent="0" defTabSz="1261465">
              <a:spcBef>
                <a:spcPts val="500"/>
              </a:spcBef>
              <a:buSzTx/>
              <a:buNone/>
              <a:defRPr sz="1746"/>
            </a:pPr>
            <a:endParaRPr dirty="0"/>
          </a:p>
          <a:p>
            <a:pPr marL="0" indent="0" defTabSz="1261465">
              <a:spcBef>
                <a:spcPts val="500"/>
              </a:spcBef>
              <a:buSzTx/>
              <a:buNone/>
              <a:defRPr sz="1746"/>
            </a:pPr>
            <a:r>
              <a:rPr lang="fr-FR" dirty="0"/>
              <a:t>Partagez cette présentation en utilisant ce lien : </a:t>
            </a:r>
            <a:br>
              <a:rPr lang="fr-FR" dirty="0"/>
            </a:br>
            <a:r>
              <a:rPr lang="fr-FR" dirty="0">
                <a:hlinkClick r:id="rId6"/>
              </a:rPr>
              <a:t>vismktg.info/mdazslides</a:t>
            </a:r>
            <a:r>
              <a:rPr lang="fr-FR" dirty="0"/>
              <a:t> </a:t>
            </a:r>
          </a:p>
          <a:p>
            <a:pPr marL="0" indent="0" defTabSz="1261465">
              <a:spcBef>
                <a:spcPts val="500"/>
              </a:spcBef>
              <a:buSzTx/>
              <a:buNone/>
              <a:defRPr sz="1746"/>
            </a:pPr>
            <a:endParaRPr lang="fr-FR" dirty="0"/>
          </a:p>
          <a:p>
            <a:pPr marL="0" indent="0" defTabSz="1261465">
              <a:spcBef>
                <a:spcPts val="500"/>
              </a:spcBef>
              <a:buSzTx/>
              <a:buNone/>
              <a:defRPr sz="1746"/>
            </a:pPr>
            <a:endParaRPr dirty="0"/>
          </a:p>
          <a:p>
            <a:pPr marL="0" indent="0" defTabSz="1261465">
              <a:spcBef>
                <a:spcPts val="200"/>
              </a:spcBef>
              <a:buSzTx/>
              <a:buNone/>
              <a:defRPr sz="1455" i="1"/>
            </a:pPr>
            <a:r>
              <a:rPr dirty="0"/>
              <a:t>Les illustrations </a:t>
            </a:r>
            <a:r>
              <a:rPr dirty="0" err="1"/>
              <a:t>originales</a:t>
            </a:r>
            <a:r>
              <a:rPr dirty="0"/>
              <a:t>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l’œuvre</a:t>
            </a:r>
            <a:r>
              <a:rPr dirty="0"/>
              <a:t> des auteurs. Le </a:t>
            </a:r>
            <a:r>
              <a:rPr dirty="0" err="1"/>
              <a:t>personnage</a:t>
            </a:r>
            <a:r>
              <a:rPr dirty="0"/>
              <a:t> #MDAZ a </a:t>
            </a:r>
            <a:r>
              <a:rPr dirty="0" err="1"/>
              <a:t>été</a:t>
            </a:r>
            <a:r>
              <a:rPr dirty="0"/>
              <a:t> </a:t>
            </a:r>
            <a:r>
              <a:rPr dirty="0" err="1"/>
              <a:t>produit</a:t>
            </a:r>
            <a:r>
              <a:rPr dirty="0"/>
              <a:t> avec </a:t>
            </a:r>
            <a:r>
              <a:rPr dirty="0" err="1"/>
              <a:t>Midjourney</a:t>
            </a:r>
            <a:r>
              <a:rPr dirty="0"/>
              <a:t>, </a:t>
            </a:r>
            <a:r>
              <a:rPr dirty="0" err="1"/>
              <a:t>modifié</a:t>
            </a:r>
            <a:r>
              <a:rPr dirty="0"/>
              <a:t>, </a:t>
            </a:r>
            <a:r>
              <a:rPr dirty="0" err="1"/>
              <a:t>amélioré</a:t>
            </a:r>
            <a:r>
              <a:rPr dirty="0"/>
              <a:t>, </a:t>
            </a:r>
            <a:r>
              <a:rPr dirty="0" err="1"/>
              <a:t>corrigé</a:t>
            </a:r>
            <a:r>
              <a:rPr dirty="0"/>
              <a:t> et </a:t>
            </a:r>
            <a:r>
              <a:rPr dirty="0" err="1"/>
              <a:t>adapté</a:t>
            </a:r>
            <a:r>
              <a:rPr dirty="0"/>
              <a:t> avec Photoshop et Illustrator</a:t>
            </a:r>
          </a:p>
        </p:txBody>
      </p:sp>
      <p:pic>
        <p:nvPicPr>
          <p:cNvPr id="484" name="Artboard 1.png" descr="Artboard 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77" y="745542"/>
            <a:ext cx="7129451" cy="712945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07" name="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</a:t>
            </a:r>
          </a:p>
        </p:txBody>
      </p:sp>
      <p:pic>
        <p:nvPicPr>
          <p:cNvPr id="608" name="06-ISEG-Ipsos-Top3.png" descr="06-ISEG-Ipsos-Top3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11" name="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16</a:t>
            </a:r>
          </a:p>
        </p:txBody>
      </p:sp>
      <p:pic>
        <p:nvPicPr>
          <p:cNvPr id="612" name="06-ISEG-Ipsos-Top3.png" descr="06-ISEG-Ipsos-Top3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15" name="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17</a:t>
            </a:r>
          </a:p>
        </p:txBody>
      </p:sp>
      <p:pic>
        <p:nvPicPr>
          <p:cNvPr id="616" name="07-change-transformation.png" descr="07-change-transformation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19" name="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18</a:t>
            </a:r>
          </a:p>
        </p:txBody>
      </p:sp>
      <p:pic>
        <p:nvPicPr>
          <p:cNvPr id="620" name="08-change-transformation.png" descr="08-change-transformation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23" name="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</a:t>
            </a:r>
          </a:p>
        </p:txBody>
      </p:sp>
      <p:pic>
        <p:nvPicPr>
          <p:cNvPr id="624" name="10-metiers mktg digital.001.png" descr="10-metiers mktg digital.001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27" name="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</a:t>
            </a:r>
          </a:p>
        </p:txBody>
      </p:sp>
      <p:pic>
        <p:nvPicPr>
          <p:cNvPr id="628" name="11-equation-confiance.png" descr="11-equation-confianc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31" name="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21</a:t>
            </a:r>
          </a:p>
        </p:txBody>
      </p:sp>
      <p:pic>
        <p:nvPicPr>
          <p:cNvPr id="632" name="12-image-stereotypes-classes-dage.png" descr="12-image-stereotypes-classes-dag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35" name="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22</a:t>
            </a:r>
          </a:p>
        </p:txBody>
      </p:sp>
      <p:pic>
        <p:nvPicPr>
          <p:cNvPr id="636" name="13-etudetrustradius22.png" descr="13-etudetrustradius22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39" name="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23</a:t>
            </a:r>
          </a:p>
        </p:txBody>
      </p:sp>
      <p:pic>
        <p:nvPicPr>
          <p:cNvPr id="640" name="14-Digital Marketing 2000.png" descr="14-Digital Marketing 2000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43" name="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24</a:t>
            </a:r>
          </a:p>
        </p:txBody>
      </p:sp>
      <p:pic>
        <p:nvPicPr>
          <p:cNvPr id="644" name="15-Digital Marketing taxi 1.png" descr="15-Digital Marketing taxi 1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êtes</a:t>
            </a:r>
            <a:r>
              <a:rPr dirty="0"/>
              <a:t> </a:t>
            </a:r>
            <a:r>
              <a:rPr dirty="0" err="1"/>
              <a:t>autorisé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utiliser</a:t>
            </a:r>
            <a:r>
              <a:rPr dirty="0"/>
              <a:t> tout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partie</a:t>
            </a:r>
            <a:r>
              <a:rPr dirty="0"/>
              <a:t> des images </a:t>
            </a:r>
            <a:r>
              <a:rPr dirty="0" err="1"/>
              <a:t>ou</a:t>
            </a:r>
            <a:r>
              <a:rPr dirty="0"/>
              <a:t> des planches de </a:t>
            </a:r>
            <a:r>
              <a:rPr dirty="0" err="1"/>
              <a:t>cette</a:t>
            </a:r>
            <a:r>
              <a:rPr dirty="0"/>
              <a:t> </a:t>
            </a:r>
            <a:r>
              <a:rPr dirty="0" err="1"/>
              <a:t>présentation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condition </a:t>
            </a:r>
            <a:r>
              <a:rPr dirty="0" err="1"/>
              <a:t>d’en</a:t>
            </a:r>
            <a:r>
              <a:rPr dirty="0"/>
              <a:t> citer les auteurs et la source de </a:t>
            </a:r>
            <a:r>
              <a:rPr dirty="0" err="1"/>
              <a:t>l’information</a:t>
            </a:r>
            <a:r>
              <a:rPr dirty="0"/>
              <a:t> : « le marketing digital de @ </a:t>
            </a:r>
            <a:r>
              <a:rPr dirty="0" err="1"/>
              <a:t>à</a:t>
            </a:r>
            <a:r>
              <a:rPr dirty="0"/>
              <a:t> Z » 2024 </a:t>
            </a:r>
            <a:r>
              <a:rPr dirty="0" err="1"/>
              <a:t>éditions</a:t>
            </a:r>
            <a:r>
              <a:rPr dirty="0"/>
              <a:t> </a:t>
            </a:r>
            <a:r>
              <a:rPr dirty="0" err="1"/>
              <a:t>eyrolles</a:t>
            </a:r>
            <a:endParaRPr dirty="0"/>
          </a:p>
        </p:txBody>
      </p:sp>
      <p:pic>
        <p:nvPicPr>
          <p:cNvPr id="487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7492" y="9028183"/>
            <a:ext cx="694502" cy="686952"/>
          </a:xfrm>
          <a:prstGeom prst="rect">
            <a:avLst/>
          </a:prstGeom>
        </p:spPr>
      </p:pic>
      <p:sp>
        <p:nvSpPr>
          <p:cNvPr id="488" name="Volez-nous nos idées 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Volez</a:t>
            </a:r>
            <a:r>
              <a:rPr dirty="0"/>
              <a:t>-nous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idées</a:t>
            </a:r>
            <a:r>
              <a:rPr dirty="0"/>
              <a:t> !</a:t>
            </a:r>
          </a:p>
        </p:txBody>
      </p:sp>
      <p:sp>
        <p:nvSpPr>
          <p:cNvPr id="489" name="Text Box 5"/>
          <p:cNvSpPr txBox="1"/>
          <p:nvPr/>
        </p:nvSpPr>
        <p:spPr>
          <a:xfrm>
            <a:off x="3588688" y="8193638"/>
            <a:ext cx="8295363" cy="3931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9918" tIns="49918" rIns="49918" bIns="49918">
            <a:spAutoFit/>
          </a:bodyPr>
          <a:lstStyle/>
          <a:p>
            <a:pPr algn="r" defTabSz="1300480">
              <a:lnSpc>
                <a:spcPct val="100000"/>
              </a:lnSpc>
              <a:defRPr sz="1900" cap="none">
                <a:solidFill>
                  <a:srgbClr val="000000"/>
                </a:solidFill>
              </a:defRPr>
            </a:pPr>
            <a:r>
              <a:rPr dirty="0"/>
              <a:t>pour lire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relire</a:t>
            </a:r>
            <a:r>
              <a:rPr dirty="0"/>
              <a:t> “unleashing the </a:t>
            </a:r>
            <a:r>
              <a:rPr dirty="0" err="1"/>
              <a:t>ideavirus</a:t>
            </a:r>
            <a:r>
              <a:rPr dirty="0"/>
              <a:t>” </a:t>
            </a:r>
            <a:r>
              <a:rPr u="sng" dirty="0">
                <a:hlinkClick r:id="rId3"/>
              </a:rPr>
              <a:t>https://vismktg.info/ideavirus</a:t>
            </a:r>
            <a:endParaRPr u="sng" dirty="0">
              <a:hlinkClick r:id="" action="ppaction://hlinkshowjump?jump=nextslide"/>
            </a:endParaRPr>
          </a:p>
        </p:txBody>
      </p:sp>
      <p:sp>
        <p:nvSpPr>
          <p:cNvPr id="490" name="ZoneTexte 9"/>
          <p:cNvSpPr txBox="1"/>
          <p:nvPr/>
        </p:nvSpPr>
        <p:spPr>
          <a:xfrm>
            <a:off x="439278" y="1028811"/>
            <a:ext cx="11770300" cy="13450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3891" tIns="43891" rIns="43891" bIns="43891">
            <a:spAutoFit/>
          </a:bodyPr>
          <a:lstStyle>
            <a:lvl1pPr defTabSz="1300480">
              <a:lnSpc>
                <a:spcPct val="100000"/>
              </a:lnSpc>
              <a:defRPr sz="2400" cap="none">
                <a:solidFill>
                  <a:srgbClr val="000000"/>
                </a:solidFill>
              </a:defRPr>
            </a:lvl1pPr>
          </a:lstStyle>
          <a:p>
            <a:r>
              <a:t>Nous sommes des disciples de Seth Godin, volez-nous nos idées, nous vous en serons reconnaissants (d’ailleurs, nous lui avons volé celle-ci et nous assumons notre méfait)</a:t>
            </a:r>
          </a:p>
        </p:txBody>
      </p:sp>
      <p:grpSp>
        <p:nvGrpSpPr>
          <p:cNvPr id="495" name="Group"/>
          <p:cNvGrpSpPr/>
          <p:nvPr/>
        </p:nvGrpSpPr>
        <p:grpSpPr>
          <a:xfrm>
            <a:off x="1122519" y="2630215"/>
            <a:ext cx="10984958" cy="5327137"/>
            <a:chOff x="0" y="0"/>
            <a:chExt cx="10984957" cy="5327135"/>
          </a:xfrm>
        </p:grpSpPr>
        <p:pic>
          <p:nvPicPr>
            <p:cNvPr id="491" name="Picture 2" descr="Pictur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0984957" cy="532713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92" name="ZoneTexte 11"/>
            <p:cNvSpPr txBox="1"/>
            <p:nvPr/>
          </p:nvSpPr>
          <p:spPr>
            <a:xfrm>
              <a:off x="1298163" y="2461331"/>
              <a:ext cx="8560056" cy="24499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3891" tIns="43891" rIns="43891" bIns="43891" numCol="1" anchor="t">
              <a:spAutoFit/>
            </a:bodyPr>
            <a:lstStyle/>
            <a:p>
              <a:pPr marL="427306" indent="-427306" defTabSz="1300480">
                <a:lnSpc>
                  <a:spcPct val="100000"/>
                </a:lnSpc>
                <a:buSzPct val="100000"/>
                <a:buAutoNum type="arabicPeriod"/>
                <a:defRPr sz="2300" cap="none">
                  <a:solidFill>
                    <a:srgbClr val="000000"/>
                  </a:solidFill>
                </a:defRPr>
              </a:pPr>
              <a:r>
                <a:t>partagez ce fichier avec qui vous voulez</a:t>
              </a:r>
            </a:p>
            <a:p>
              <a:pPr marL="427306" indent="-427306" defTabSz="1300480">
                <a:lnSpc>
                  <a:spcPct val="100000"/>
                </a:lnSpc>
                <a:buSzPct val="100000"/>
                <a:buAutoNum type="arabicPeriod"/>
                <a:defRPr sz="2300" cap="none">
                  <a:solidFill>
                    <a:srgbClr val="000000"/>
                  </a:solidFill>
                </a:defRPr>
              </a:pPr>
              <a:r>
                <a:t>partagez sur LinkedIn ou X  (@kratiroff et @ygourven)</a:t>
              </a:r>
            </a:p>
            <a:p>
              <a:pPr marL="427306" indent="-427306" defTabSz="1300480">
                <a:lnSpc>
                  <a:spcPct val="100000"/>
                </a:lnSpc>
                <a:buSzPct val="100000"/>
                <a:buAutoNum type="arabicPeriod"/>
                <a:defRPr sz="2300" cap="none">
                  <a:solidFill>
                    <a:srgbClr val="000000"/>
                  </a:solidFill>
                </a:defRPr>
              </a:pPr>
              <a:r>
                <a:t>prenez, pillez, reprenez, évangélisez … c’est fait pour ça !</a:t>
              </a:r>
            </a:p>
            <a:p>
              <a:pPr marL="427306" indent="-427306" defTabSz="1300480">
                <a:lnSpc>
                  <a:spcPct val="100000"/>
                </a:lnSpc>
                <a:buSzPct val="100000"/>
                <a:buAutoNum type="arabicPeriod"/>
                <a:defRPr sz="2300" cap="none">
                  <a:solidFill>
                    <a:srgbClr val="000000"/>
                  </a:solidFill>
                </a:defRPr>
              </a:pPr>
              <a:r>
                <a:t>participez au savoir commun et envoyez nous vos suggestions</a:t>
              </a:r>
            </a:p>
            <a:p>
              <a:pPr marL="427306" indent="-427306" defTabSz="1300480">
                <a:lnSpc>
                  <a:spcPct val="100000"/>
                </a:lnSpc>
                <a:buSzPct val="100000"/>
                <a:buAutoNum type="arabicPeriod"/>
                <a:defRPr sz="2300" cap="none">
                  <a:solidFill>
                    <a:srgbClr val="000000"/>
                  </a:solidFill>
                </a:defRPr>
              </a:pPr>
              <a:r>
                <a:t>pour nous contacter, envoyez-nous un message sur LinkedIn</a:t>
              </a:r>
            </a:p>
          </p:txBody>
        </p:sp>
        <p:sp>
          <p:nvSpPr>
            <p:cNvPr id="493" name="Rectangle"/>
            <p:cNvSpPr/>
            <p:nvPr/>
          </p:nvSpPr>
          <p:spPr>
            <a:xfrm>
              <a:off x="264073" y="247539"/>
              <a:ext cx="10406157" cy="1857794"/>
            </a:xfrm>
            <a:prstGeom prst="rect">
              <a:avLst/>
            </a:prstGeom>
            <a:solidFill>
              <a:srgbClr val="E0422D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lnSpc>
                  <a:spcPct val="100000"/>
                </a:lnSpc>
                <a:defRPr sz="31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venir Next Demi Bold"/>
                </a:defRPr>
              </a:pPr>
              <a:endParaRPr/>
            </a:p>
          </p:txBody>
        </p:sp>
        <p:sp>
          <p:nvSpPr>
            <p:cNvPr id="494" name="VOLEZ-NOUS CETTE IDÉE !"/>
            <p:cNvSpPr txBox="1"/>
            <p:nvPr/>
          </p:nvSpPr>
          <p:spPr>
            <a:xfrm>
              <a:off x="2219672" y="759303"/>
              <a:ext cx="7617470" cy="83426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lnSpc>
                  <a:spcPts val="6600"/>
                </a:lnSpc>
                <a:defRPr sz="4100">
                  <a:solidFill>
                    <a:schemeClr val="accent3">
                      <a:satOff val="18648"/>
                      <a:lumOff val="5971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lvl1pPr>
            </a:lstStyle>
            <a:p>
              <a:r>
                <a:rPr spc="300" dirty="0"/>
                <a:t>VOLEZ-NOUS CETTE IDÉE !</a:t>
              </a: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47" name="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25</a:t>
            </a:r>
          </a:p>
        </p:txBody>
      </p:sp>
      <p:pic>
        <p:nvPicPr>
          <p:cNvPr id="648" name="16-qrcode-taxinomie.png" descr="16-qrcode-taxinomi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51" name="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26</a:t>
            </a:r>
          </a:p>
        </p:txBody>
      </p:sp>
      <p:pic>
        <p:nvPicPr>
          <p:cNvPr id="652" name="18-UX-CX-CE.png" descr="18-UX-CX-C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55" name="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27</a:t>
            </a:r>
          </a:p>
        </p:txBody>
      </p:sp>
      <p:pic>
        <p:nvPicPr>
          <p:cNvPr id="656" name="19-badCX-invoca.png" descr="19-badCX-invoca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59" name="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28</a:t>
            </a:r>
          </a:p>
        </p:txBody>
      </p:sp>
      <p:pic>
        <p:nvPicPr>
          <p:cNvPr id="660" name="20-2-Joe-Pine.png" descr="20-2-Joe-Pin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63" name="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29</a:t>
            </a:r>
          </a:p>
        </p:txBody>
      </p:sp>
      <p:pic>
        <p:nvPicPr>
          <p:cNvPr id="664" name="20-exemple-giffgaff.png" descr="20-exemple-giffgaff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67" name="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30</a:t>
            </a:r>
          </a:p>
        </p:txBody>
      </p:sp>
      <p:pic>
        <p:nvPicPr>
          <p:cNvPr id="668" name="22.JourdainBain.png.png" descr="22.JourdainBain.png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71" name="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31</a:t>
            </a:r>
          </a:p>
        </p:txBody>
      </p:sp>
      <p:pic>
        <p:nvPicPr>
          <p:cNvPr id="672" name="23.FFRTCDP.png" descr="23.FFRTCDP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75" name="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32</a:t>
            </a:r>
          </a:p>
        </p:txBody>
      </p:sp>
      <p:pic>
        <p:nvPicPr>
          <p:cNvPr id="676" name="25-complexite-data.png" descr="25-complexite-data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79" name="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33</a:t>
            </a:r>
          </a:p>
        </p:txBody>
      </p:sp>
      <p:pic>
        <p:nvPicPr>
          <p:cNvPr id="680" name="26-etapes CDP.png" descr="26-etapes CDP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83" name="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34</a:t>
            </a:r>
          </a:p>
        </p:txBody>
      </p:sp>
      <p:pic>
        <p:nvPicPr>
          <p:cNvPr id="684" name="27-Omnichannel journey Keynote 4-3.png" descr="27-Omnichannel journey Keynote 4-3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anel Eyrolles.png" descr="Panel Eyrolles.png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8594" y="1048757"/>
            <a:ext cx="9004076" cy="3843458"/>
          </a:xfrm>
          <a:prstGeom prst="rect">
            <a:avLst/>
          </a:prstGeom>
          <a:ln w="3175">
            <a:miter lim="400000"/>
          </a:ln>
        </p:spPr>
      </p:pic>
      <p:sp>
        <p:nvSpPr>
          <p:cNvPr id="49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xfrm>
            <a:off x="2737769" y="8962749"/>
            <a:ext cx="10074387" cy="845103"/>
          </a:xfrm>
          <a:prstGeom prst="rect">
            <a:avLst/>
          </a:prstGeom>
        </p:spPr>
        <p:txBody>
          <a:bodyPr/>
          <a:lstStyle/>
          <a:p>
            <a:r>
              <a:rPr lang="fr-FR"/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pic>
        <p:nvPicPr>
          <p:cNvPr id="499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7492" y="9028183"/>
            <a:ext cx="694502" cy="686952"/>
          </a:xfrm>
          <a:prstGeom prst="rect">
            <a:avLst/>
          </a:prstGeom>
        </p:spPr>
      </p:pic>
      <p:sp>
        <p:nvSpPr>
          <p:cNvPr id="500" name="Pour commander ce liv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Pour commander ce livre</a:t>
            </a:r>
          </a:p>
        </p:txBody>
      </p:sp>
      <p:pic>
        <p:nvPicPr>
          <p:cNvPr id="501" name="Artboard 1.png" descr="Artboard 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79" y="501911"/>
            <a:ext cx="5241913" cy="5241913"/>
          </a:xfrm>
          <a:prstGeom prst="rect">
            <a:avLst/>
          </a:prstGeom>
          <a:ln w="3175">
            <a:miter lim="400000"/>
          </a:ln>
        </p:spPr>
      </p:pic>
      <p:pic>
        <p:nvPicPr>
          <p:cNvPr id="503" name="Amazon.fr.png" descr="Amazon.fr.png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325" y="5739153"/>
            <a:ext cx="3510550" cy="1645027"/>
          </a:xfrm>
          <a:prstGeom prst="rect">
            <a:avLst/>
          </a:prstGeom>
          <a:ln w="3175">
            <a:miter lim="400000"/>
          </a:ln>
        </p:spPr>
      </p:pic>
      <p:sp>
        <p:nvSpPr>
          <p:cNvPr id="502" name="Un livre de référence pour faire de son entreprise une championne du digital. Il propose méthodes, outils, exercices et témoignages, vidéos explicatives, listes de choses à faire et est accompagné de 93 planches à télécharger dans un PowerPoint et d’un g"/>
          <p:cNvSpPr txBox="1"/>
          <p:nvPr/>
        </p:nvSpPr>
        <p:spPr>
          <a:xfrm>
            <a:off x="5760946" y="4870993"/>
            <a:ext cx="5321582" cy="9233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defTabSz="12700">
              <a:lnSpc>
                <a:spcPct val="10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fr-FR" dirty="0"/>
              <a:t>Un livre de référence pour faire de son entreprise une championne du digital. Il propose méthodes, outils, exercices et témoignages, vidéos explicatives, listes de choses à faire et est accompagné de 93 planches à télécharger dans un PowerPoint, d’une classification (taxinomie) du marketing digital et d’un glossaire du digital de 100 pages. Un ouvrage à la fois pratique, stratégique et à jour. </a:t>
            </a:r>
          </a:p>
        </p:txBody>
      </p:sp>
      <p:pic>
        <p:nvPicPr>
          <p:cNvPr id="504" name="Image" descr="Image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546" y="7416475"/>
            <a:ext cx="2773108" cy="1152102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07" name="Group"/>
          <p:cNvGrpSpPr/>
          <p:nvPr/>
        </p:nvGrpSpPr>
        <p:grpSpPr>
          <a:xfrm>
            <a:off x="410267" y="4763035"/>
            <a:ext cx="3090737" cy="4862406"/>
            <a:chOff x="0" y="0"/>
            <a:chExt cx="3090735" cy="4862404"/>
          </a:xfrm>
        </p:grpSpPr>
        <p:pic>
          <p:nvPicPr>
            <p:cNvPr id="505" name="Image" descr="Image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29105" cy="232726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506" name="Image" descr="Image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82857"/>
              <a:ext cx="3090736" cy="307954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508" name="Disponible également chez Amazon…"/>
          <p:cNvSpPr txBox="1"/>
          <p:nvPr/>
        </p:nvSpPr>
        <p:spPr>
          <a:xfrm>
            <a:off x="7296400" y="6071792"/>
            <a:ext cx="3901389" cy="15440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57200">
              <a:lnSpc>
                <a:spcPct val="150000"/>
              </a:lnSpc>
              <a:defRPr cap="none" spc="110">
                <a:solidFill>
                  <a:srgbClr val="000000"/>
                </a:solidFill>
                <a:latin typeface="Bebas Neue Light"/>
                <a:ea typeface="Bebas Neue Light"/>
                <a:cs typeface="Bebas Neue Light"/>
                <a:sym typeface="Bebas Neue Light"/>
              </a:defRPr>
            </a:pPr>
            <a:r>
              <a:rPr lang="fr-FR"/>
              <a:t>Disponible également chez Amazon</a:t>
            </a:r>
          </a:p>
          <a:p>
            <a:pPr defTabSz="457200">
              <a:lnSpc>
                <a:spcPct val="150000"/>
              </a:lnSpc>
              <a:defRPr cap="none" spc="110">
                <a:solidFill>
                  <a:srgbClr val="000000"/>
                </a:solidFill>
                <a:latin typeface="Bebas Neue Light"/>
                <a:ea typeface="Bebas Neue Light"/>
                <a:cs typeface="Bebas Neue Light"/>
                <a:sym typeface="Bebas Neue Light"/>
              </a:defRPr>
            </a:pPr>
            <a:r>
              <a:rPr lang="fr-FR"/>
              <a:t>À la fnac et dans toutes les bonnes </a:t>
            </a:r>
          </a:p>
          <a:p>
            <a:pPr defTabSz="457200">
              <a:lnSpc>
                <a:spcPct val="150000"/>
              </a:lnSpc>
              <a:defRPr cap="none" spc="110">
                <a:solidFill>
                  <a:srgbClr val="000000"/>
                </a:solidFill>
                <a:latin typeface="Bebas Neue Light"/>
                <a:ea typeface="Bebas Neue Light"/>
                <a:cs typeface="Bebas Neue Light"/>
                <a:sym typeface="Bebas Neue Light"/>
              </a:defRPr>
            </a:pPr>
            <a:r>
              <a:rPr lang="fr-FR"/>
              <a:t>librairies</a:t>
            </a:r>
          </a:p>
        </p:txBody>
      </p:sp>
      <p:pic>
        <p:nvPicPr>
          <p:cNvPr id="509" name="Image" descr="Imag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389" y="7816821"/>
            <a:ext cx="2536495" cy="65302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87" name="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35</a:t>
            </a:r>
          </a:p>
        </p:txBody>
      </p:sp>
      <p:pic>
        <p:nvPicPr>
          <p:cNvPr id="688" name="28-points de contact par an.png" descr="28-points de contact par an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91" name="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36</a:t>
            </a:r>
          </a:p>
        </p:txBody>
      </p:sp>
      <p:pic>
        <p:nvPicPr>
          <p:cNvPr id="692" name="29-parcoursclientsGoogle.png" descr="29-parcoursclientsGoogl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95" name="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37</a:t>
            </a:r>
          </a:p>
        </p:txBody>
      </p:sp>
      <p:pic>
        <p:nvPicPr>
          <p:cNvPr id="696" name="30-POEM.png" descr="30-POEM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699" name="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38</a:t>
            </a:r>
          </a:p>
        </p:txBody>
      </p:sp>
      <p:pic>
        <p:nvPicPr>
          <p:cNvPr id="700" name="31-inbound-outbound.png" descr="31-inbound-outbound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03" name="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39</a:t>
            </a:r>
          </a:p>
        </p:txBody>
      </p:sp>
      <p:pic>
        <p:nvPicPr>
          <p:cNvPr id="704" name="32-content-shock-schaefer.png" descr="32-content-shock-schaefer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07" name="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40</a:t>
            </a:r>
          </a:p>
        </p:txBody>
      </p:sp>
      <p:pic>
        <p:nvPicPr>
          <p:cNvPr id="708" name="33-methode-diabolo.png" descr="33-methode-diabolo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11" name="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41</a:t>
            </a:r>
          </a:p>
        </p:txBody>
      </p:sp>
      <p:pic>
        <p:nvPicPr>
          <p:cNvPr id="712" name="35-differentscontenus.png" descr="35-differentscontenu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15" name="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42</a:t>
            </a:r>
          </a:p>
        </p:txBody>
      </p:sp>
      <p:pic>
        <p:nvPicPr>
          <p:cNvPr id="716" name="36-MDAZ-personnage.png" descr="36-MDAZ-personnag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19" name="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43</a:t>
            </a:r>
          </a:p>
        </p:txBody>
      </p:sp>
      <p:pic>
        <p:nvPicPr>
          <p:cNvPr id="720" name="37. Nike Twitter profle.png" descr="37. Nike Twitter profl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23" name="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44</a:t>
            </a:r>
          </a:p>
        </p:txBody>
      </p:sp>
      <p:pic>
        <p:nvPicPr>
          <p:cNvPr id="724" name="38-OSINT France.png" descr="38-OSINT Franc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pic>
        <p:nvPicPr>
          <p:cNvPr id="512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7492" y="9028183"/>
            <a:ext cx="694502" cy="686952"/>
          </a:xfrm>
          <a:prstGeom prst="rect">
            <a:avLst/>
          </a:prstGeom>
        </p:spPr>
      </p:pic>
      <p:sp>
        <p:nvSpPr>
          <p:cNvPr id="513" name="Titre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 7 parties du marketing digital de @ à Z</a:t>
            </a:r>
          </a:p>
        </p:txBody>
      </p:sp>
      <p:sp>
        <p:nvSpPr>
          <p:cNvPr id="514" name="TextBox 1"/>
          <p:cNvSpPr txBox="1"/>
          <p:nvPr/>
        </p:nvSpPr>
        <p:spPr>
          <a:xfrm>
            <a:off x="1465865" y="2123617"/>
            <a:ext cx="1686376" cy="1095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defRPr sz="1400">
                <a:solidFill>
                  <a:srgbClr val="000000"/>
                </a:solidFill>
              </a:defRPr>
            </a:lvl1pPr>
          </a:lstStyle>
          <a:p>
            <a:r>
              <a:t>Comment émerveiller ses clients avec le digital</a:t>
            </a:r>
          </a:p>
        </p:txBody>
      </p:sp>
      <p:sp>
        <p:nvSpPr>
          <p:cNvPr id="515" name="TextBox 13"/>
          <p:cNvSpPr txBox="1"/>
          <p:nvPr/>
        </p:nvSpPr>
        <p:spPr>
          <a:xfrm>
            <a:off x="2943486" y="7472005"/>
            <a:ext cx="2430274" cy="8539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defRPr sz="1400">
                <a:solidFill>
                  <a:srgbClr val="000000"/>
                </a:solidFill>
              </a:defRPr>
            </a:pPr>
            <a:r>
              <a:t>Faire rayonner sa marque par ses contenus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16" name="TextBox 14"/>
          <p:cNvSpPr txBox="1"/>
          <p:nvPr/>
        </p:nvSpPr>
        <p:spPr>
          <a:xfrm>
            <a:off x="2612761" y="4983753"/>
            <a:ext cx="2430274" cy="6126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defRPr sz="1400">
                <a:solidFill>
                  <a:srgbClr val="000000"/>
                </a:solidFill>
              </a:defRPr>
            </a:lvl1pPr>
          </a:lstStyle>
          <a:p>
            <a:r>
              <a:t>Concevoir et déployer sa stratégie digitale</a:t>
            </a:r>
          </a:p>
        </p:txBody>
      </p:sp>
      <p:sp>
        <p:nvSpPr>
          <p:cNvPr id="517" name="TextBox 15"/>
          <p:cNvSpPr txBox="1"/>
          <p:nvPr/>
        </p:nvSpPr>
        <p:spPr>
          <a:xfrm>
            <a:off x="9498293" y="8138140"/>
            <a:ext cx="2430274" cy="6126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defRPr sz="1400">
                <a:solidFill>
                  <a:srgbClr val="000000"/>
                </a:solidFill>
              </a:defRPr>
            </a:pPr>
            <a:r>
              <a:t>Maîtriser le marketing des communautés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18" name="TextBox 16"/>
          <p:cNvSpPr txBox="1"/>
          <p:nvPr/>
        </p:nvSpPr>
        <p:spPr>
          <a:xfrm>
            <a:off x="9184785" y="2671617"/>
            <a:ext cx="2430273" cy="8539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defRPr sz="1400">
                <a:solidFill>
                  <a:srgbClr val="000000"/>
                </a:solidFill>
              </a:defRPr>
            </a:lvl1pPr>
          </a:lstStyle>
          <a:p>
            <a:r>
              <a:t>Se préparer pour le marketing digital de demain </a:t>
            </a:r>
          </a:p>
        </p:txBody>
      </p:sp>
      <p:pic>
        <p:nvPicPr>
          <p:cNvPr id="519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16" y="898491"/>
            <a:ext cx="1950721" cy="1950721"/>
          </a:xfrm>
          <a:prstGeom prst="rect">
            <a:avLst/>
          </a:prstGeom>
          <a:ln w="3175">
            <a:miter lim="400000"/>
          </a:ln>
        </p:spPr>
      </p:pic>
      <p:sp>
        <p:nvSpPr>
          <p:cNvPr id="520" name="I"/>
          <p:cNvSpPr txBox="1"/>
          <p:nvPr/>
        </p:nvSpPr>
        <p:spPr>
          <a:xfrm>
            <a:off x="1984204" y="1413399"/>
            <a:ext cx="573498" cy="939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7700"/>
              </a:lnSpc>
              <a:defRPr sz="5000" b="1">
                <a:solidFill>
                  <a:srgbClr val="E0422D"/>
                </a:solidFill>
              </a:defRPr>
            </a:lvl1pPr>
          </a:lstStyle>
          <a:p>
            <a:r>
              <a:t>I</a:t>
            </a:r>
          </a:p>
        </p:txBody>
      </p:sp>
      <p:pic>
        <p:nvPicPr>
          <p:cNvPr id="521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218" y="977853"/>
            <a:ext cx="1950721" cy="1950721"/>
          </a:xfrm>
          <a:prstGeom prst="rect">
            <a:avLst/>
          </a:prstGeom>
          <a:ln w="3175">
            <a:miter lim="400000"/>
          </a:ln>
        </p:spPr>
      </p:pic>
      <p:sp>
        <p:nvSpPr>
          <p:cNvPr id="522" name="III"/>
          <p:cNvSpPr txBox="1"/>
          <p:nvPr/>
        </p:nvSpPr>
        <p:spPr>
          <a:xfrm>
            <a:off x="10358360" y="1903933"/>
            <a:ext cx="1122833" cy="939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7700"/>
              </a:lnSpc>
              <a:defRPr sz="5000" b="1">
                <a:solidFill>
                  <a:srgbClr val="E0422D"/>
                </a:solidFill>
              </a:defRPr>
            </a:lvl1pPr>
          </a:lstStyle>
          <a:p>
            <a:r>
              <a:t>III</a:t>
            </a:r>
          </a:p>
        </p:txBody>
      </p:sp>
      <p:sp>
        <p:nvSpPr>
          <p:cNvPr id="523" name="II"/>
          <p:cNvSpPr txBox="1"/>
          <p:nvPr/>
        </p:nvSpPr>
        <p:spPr>
          <a:xfrm>
            <a:off x="5244405" y="1803823"/>
            <a:ext cx="573497" cy="939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7700"/>
              </a:lnSpc>
              <a:defRPr sz="5000" b="1">
                <a:solidFill>
                  <a:srgbClr val="E0422D"/>
                </a:solidFill>
              </a:defRPr>
            </a:lvl1pPr>
          </a:lstStyle>
          <a:p>
            <a:r>
              <a:t>II</a:t>
            </a:r>
          </a:p>
        </p:txBody>
      </p:sp>
      <p:sp>
        <p:nvSpPr>
          <p:cNvPr id="541" name="Connection Line"/>
          <p:cNvSpPr/>
          <p:nvPr/>
        </p:nvSpPr>
        <p:spPr>
          <a:xfrm>
            <a:off x="1664053" y="805888"/>
            <a:ext cx="2851891" cy="833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52" extrusionOk="0">
                <a:moveTo>
                  <a:pt x="0" y="10656"/>
                </a:moveTo>
                <a:cubicBezTo>
                  <a:pt x="5471" y="-5248"/>
                  <a:pt x="12671" y="-3349"/>
                  <a:pt x="21600" y="16352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25" name="TextBox 1"/>
          <p:cNvSpPr txBox="1"/>
          <p:nvPr/>
        </p:nvSpPr>
        <p:spPr>
          <a:xfrm>
            <a:off x="5690094" y="2123617"/>
            <a:ext cx="1686377" cy="8539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lnSpc>
                <a:spcPct val="100000"/>
              </a:lnSpc>
              <a:defRPr sz="1400">
                <a:solidFill>
                  <a:srgbClr val="000000"/>
                </a:solidFill>
              </a:defRPr>
            </a:lvl1pPr>
          </a:lstStyle>
          <a:p>
            <a:r>
              <a:t>DÉFINIR LE MARKETING digital</a:t>
            </a:r>
          </a:p>
        </p:txBody>
      </p:sp>
      <p:pic>
        <p:nvPicPr>
          <p:cNvPr id="526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381" y="977853"/>
            <a:ext cx="1950721" cy="1950721"/>
          </a:xfrm>
          <a:prstGeom prst="rect">
            <a:avLst/>
          </a:prstGeom>
          <a:ln w="3175">
            <a:miter lim="400000"/>
          </a:ln>
        </p:spPr>
      </p:pic>
      <p:sp>
        <p:nvSpPr>
          <p:cNvPr id="542" name="Connection Line"/>
          <p:cNvSpPr/>
          <p:nvPr/>
        </p:nvSpPr>
        <p:spPr>
          <a:xfrm>
            <a:off x="5346453" y="827353"/>
            <a:ext cx="3954824" cy="811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9" extrusionOk="0">
                <a:moveTo>
                  <a:pt x="0" y="16229"/>
                </a:moveTo>
                <a:cubicBezTo>
                  <a:pt x="3922" y="-4502"/>
                  <a:pt x="11122" y="-5371"/>
                  <a:pt x="21600" y="13622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28" name="IV"/>
          <p:cNvSpPr txBox="1"/>
          <p:nvPr/>
        </p:nvSpPr>
        <p:spPr>
          <a:xfrm>
            <a:off x="2652302" y="4157816"/>
            <a:ext cx="1122832" cy="939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7700"/>
              </a:lnSpc>
              <a:defRPr sz="5000" b="1">
                <a:solidFill>
                  <a:srgbClr val="E0422D"/>
                </a:solidFill>
              </a:defRPr>
            </a:lvl1pPr>
          </a:lstStyle>
          <a:p>
            <a:r>
              <a:t>IV</a:t>
            </a:r>
          </a:p>
        </p:txBody>
      </p:sp>
      <p:pic>
        <p:nvPicPr>
          <p:cNvPr id="529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971" y="3342864"/>
            <a:ext cx="1950721" cy="1950721"/>
          </a:xfrm>
          <a:prstGeom prst="rect">
            <a:avLst/>
          </a:prstGeom>
          <a:ln w="3175">
            <a:miter lim="400000"/>
          </a:ln>
        </p:spPr>
      </p:pic>
      <p:sp>
        <p:nvSpPr>
          <p:cNvPr id="543" name="Connection Line"/>
          <p:cNvSpPr/>
          <p:nvPr/>
        </p:nvSpPr>
        <p:spPr>
          <a:xfrm>
            <a:off x="2765112" y="1879406"/>
            <a:ext cx="6281121" cy="2069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103" y="13589"/>
                  <a:pt x="6903" y="20789"/>
                  <a:pt x="0" y="21600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31" name="V"/>
          <p:cNvSpPr txBox="1"/>
          <p:nvPr/>
        </p:nvSpPr>
        <p:spPr>
          <a:xfrm>
            <a:off x="8330842" y="4560519"/>
            <a:ext cx="1122832" cy="939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7700"/>
              </a:lnSpc>
              <a:defRPr sz="5000" b="1">
                <a:solidFill>
                  <a:srgbClr val="E0422D"/>
                </a:solidFill>
              </a:defRPr>
            </a:lvl1pPr>
          </a:lstStyle>
          <a:p>
            <a:r>
              <a:t>V</a:t>
            </a:r>
          </a:p>
        </p:txBody>
      </p:sp>
      <p:sp>
        <p:nvSpPr>
          <p:cNvPr id="532" name="ViI"/>
          <p:cNvSpPr txBox="1"/>
          <p:nvPr/>
        </p:nvSpPr>
        <p:spPr>
          <a:xfrm>
            <a:off x="9433754" y="7425268"/>
            <a:ext cx="1122832" cy="939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7700"/>
              </a:lnSpc>
              <a:defRPr sz="5000" b="1">
                <a:solidFill>
                  <a:srgbClr val="E0422D"/>
                </a:solidFill>
              </a:defRPr>
            </a:lvl1pPr>
          </a:lstStyle>
          <a:p>
            <a:r>
              <a:t>ViI</a:t>
            </a:r>
          </a:p>
        </p:txBody>
      </p:sp>
      <p:sp>
        <p:nvSpPr>
          <p:cNvPr id="533" name="VI"/>
          <p:cNvSpPr txBox="1"/>
          <p:nvPr/>
        </p:nvSpPr>
        <p:spPr>
          <a:xfrm>
            <a:off x="3005430" y="6784611"/>
            <a:ext cx="1122832" cy="939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7700"/>
              </a:lnSpc>
              <a:defRPr sz="5000" b="1">
                <a:solidFill>
                  <a:srgbClr val="E0422D"/>
                </a:solidFill>
              </a:defRPr>
            </a:lvl1pPr>
          </a:lstStyle>
          <a:p>
            <a:r>
              <a:t>VI</a:t>
            </a:r>
          </a:p>
        </p:txBody>
      </p:sp>
      <p:pic>
        <p:nvPicPr>
          <p:cNvPr id="534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909" y="5977685"/>
            <a:ext cx="1950721" cy="1950721"/>
          </a:xfrm>
          <a:prstGeom prst="rect">
            <a:avLst/>
          </a:prstGeom>
          <a:ln w="3175">
            <a:miter lim="400000"/>
          </a:ln>
        </p:spPr>
      </p:pic>
      <p:pic>
        <p:nvPicPr>
          <p:cNvPr id="535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233" y="6625222"/>
            <a:ext cx="1950721" cy="1950721"/>
          </a:xfrm>
          <a:prstGeom prst="rect">
            <a:avLst/>
          </a:prstGeom>
          <a:ln w="3175">
            <a:miter lim="400000"/>
          </a:ln>
        </p:spPr>
      </p:pic>
      <p:pic>
        <p:nvPicPr>
          <p:cNvPr id="536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713" y="3731738"/>
            <a:ext cx="1950721" cy="1950721"/>
          </a:xfrm>
          <a:prstGeom prst="rect">
            <a:avLst/>
          </a:prstGeom>
          <a:ln w="3175">
            <a:miter lim="400000"/>
          </a:ln>
        </p:spPr>
      </p:pic>
      <p:sp>
        <p:nvSpPr>
          <p:cNvPr id="537" name="TextBox 15"/>
          <p:cNvSpPr txBox="1"/>
          <p:nvPr/>
        </p:nvSpPr>
        <p:spPr>
          <a:xfrm>
            <a:off x="8942764" y="4724095"/>
            <a:ext cx="2430273" cy="6126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100000"/>
              </a:lnSpc>
              <a:defRPr sz="1400">
                <a:solidFill>
                  <a:srgbClr val="000000"/>
                </a:solidFill>
              </a:defRPr>
            </a:pPr>
            <a:r>
              <a:t>Faire de sa marque une star d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Internet</a:t>
            </a:r>
          </a:p>
        </p:txBody>
      </p:sp>
      <p:sp>
        <p:nvSpPr>
          <p:cNvPr id="544" name="Connection Line"/>
          <p:cNvSpPr/>
          <p:nvPr/>
        </p:nvSpPr>
        <p:spPr>
          <a:xfrm>
            <a:off x="2962340" y="3849227"/>
            <a:ext cx="4228023" cy="59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17" extrusionOk="0">
                <a:moveTo>
                  <a:pt x="0" y="7027"/>
                </a:moveTo>
                <a:cubicBezTo>
                  <a:pt x="8323" y="-4883"/>
                  <a:pt x="15523" y="-1653"/>
                  <a:pt x="21600" y="16717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45" name="Connection Line"/>
          <p:cNvSpPr/>
          <p:nvPr/>
        </p:nvSpPr>
        <p:spPr>
          <a:xfrm>
            <a:off x="3148531" y="6372321"/>
            <a:ext cx="5603996" cy="837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23" extrusionOk="0">
                <a:moveTo>
                  <a:pt x="0" y="2388"/>
                </a:moveTo>
                <a:cubicBezTo>
                  <a:pt x="8368" y="-3577"/>
                  <a:pt x="15568" y="1635"/>
                  <a:pt x="21600" y="18023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46" name="Connection Line"/>
          <p:cNvSpPr/>
          <p:nvPr/>
        </p:nvSpPr>
        <p:spPr>
          <a:xfrm>
            <a:off x="3003199" y="4835509"/>
            <a:ext cx="4591645" cy="1537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42" extrusionOk="0">
                <a:moveTo>
                  <a:pt x="21600" y="0"/>
                </a:moveTo>
                <a:cubicBezTo>
                  <a:pt x="14330" y="14755"/>
                  <a:pt x="7130" y="21600"/>
                  <a:pt x="0" y="20534"/>
                </a:cubicBezTo>
              </a:path>
            </a:pathLst>
          </a:cu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  <a:headEnd type="oval"/>
            <a:tailEnd type="triangle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27" name="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45</a:t>
            </a:r>
          </a:p>
        </p:txBody>
      </p:sp>
      <p:pic>
        <p:nvPicPr>
          <p:cNvPr id="728" name="38-texttospeech.png" descr="38-texttospeech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31" name="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46</a:t>
            </a:r>
          </a:p>
        </p:txBody>
      </p:sp>
      <p:pic>
        <p:nvPicPr>
          <p:cNvPr id="732" name="39-louisXIVMidjourney.png" descr="39-louisXIVMidjourney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35" name="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47</a:t>
            </a:r>
          </a:p>
        </p:txBody>
      </p:sp>
      <p:pic>
        <p:nvPicPr>
          <p:cNvPr id="736" name="39-Yext-etude-vismktg.png" descr="39-Yext-etude-vismktg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39" name="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48</a:t>
            </a:r>
          </a:p>
        </p:txBody>
      </p:sp>
      <p:pic>
        <p:nvPicPr>
          <p:cNvPr id="740" name="40-thefurrow.png" descr="40-thefurrow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43" name="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49</a:t>
            </a:r>
          </a:p>
        </p:txBody>
      </p:sp>
      <p:pic>
        <p:nvPicPr>
          <p:cNvPr id="744" name="40-WOMM-Mckinsey.png" descr="40-WOMM-Mckinsey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47" name="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50</a:t>
            </a:r>
          </a:p>
        </p:txBody>
      </p:sp>
      <p:pic>
        <p:nvPicPr>
          <p:cNvPr id="748" name="41-definition-communaute.png" descr="41-definition-communaut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51" name="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51</a:t>
            </a:r>
          </a:p>
        </p:txBody>
      </p:sp>
      <p:pic>
        <p:nvPicPr>
          <p:cNvPr id="752" name="41-methode du jardinier.png" descr="41-methode du jardinier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55" name="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52</a:t>
            </a:r>
          </a:p>
        </p:txBody>
      </p:sp>
      <p:pic>
        <p:nvPicPr>
          <p:cNvPr id="756" name="42-classification ADN marques.png" descr="42-classification ADN marque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59" name="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53</a:t>
            </a:r>
          </a:p>
        </p:txBody>
      </p:sp>
      <p:pic>
        <p:nvPicPr>
          <p:cNvPr id="760" name="44-Paris Brompton Club.png" descr="44-Paris Brompton Club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63" name="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54</a:t>
            </a:r>
          </a:p>
        </p:txBody>
      </p:sp>
      <p:pic>
        <p:nvPicPr>
          <p:cNvPr id="764" name="45-GHG-digital-france.png" descr="45-GHG-digital-franc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51" name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</a:t>
            </a:r>
          </a:p>
        </p:txBody>
      </p:sp>
      <p:pic>
        <p:nvPicPr>
          <p:cNvPr id="552" name="02-definition-mktg-digital.png" descr="02-definition-mktg-digital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67" name="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55</a:t>
            </a:r>
          </a:p>
        </p:txBody>
      </p:sp>
      <p:pic>
        <p:nvPicPr>
          <p:cNvPr id="768" name="46-ICT-valueadded-OECD.png" descr="46-ICT-valueadded-OECD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71" name="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56</a:t>
            </a:r>
          </a:p>
        </p:txBody>
      </p:sp>
      <p:pic>
        <p:nvPicPr>
          <p:cNvPr id="772" name="47-FrenchTech Next40.png" descr="47-FrenchTech Next40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75" name="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57</a:t>
            </a:r>
          </a:p>
        </p:txBody>
      </p:sp>
      <p:pic>
        <p:nvPicPr>
          <p:cNvPr id="776" name="48-ADN des crises.png" descr="48-ADN des crise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79" name="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58</a:t>
            </a:r>
          </a:p>
        </p:txBody>
      </p:sp>
      <p:pic>
        <p:nvPicPr>
          <p:cNvPr id="780" name="49-Ferrari Tattoo.png" descr="49-Ferrari Tattoo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83" name="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59</a:t>
            </a:r>
          </a:p>
        </p:txBody>
      </p:sp>
      <p:pic>
        <p:nvPicPr>
          <p:cNvPr id="784" name="50-social media landscape.png" descr="50-social media landscap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87" name="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60</a:t>
            </a:r>
          </a:p>
        </p:txBody>
      </p:sp>
      <p:pic>
        <p:nvPicPr>
          <p:cNvPr id="788" name="51-Internet freedom.png" descr="51-Internet freedom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91" name="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61</a:t>
            </a:r>
          </a:p>
        </p:txBody>
      </p:sp>
      <p:pic>
        <p:nvPicPr>
          <p:cNvPr id="792" name="52-internet in Africa.png" descr="52-internet in Africa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95" name="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62</a:t>
            </a:r>
          </a:p>
        </p:txBody>
      </p:sp>
      <p:pic>
        <p:nvPicPr>
          <p:cNvPr id="796" name="53-statistiques MS.png" descr="53-statistiques M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799" name="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63</a:t>
            </a:r>
          </a:p>
        </p:txBody>
      </p:sp>
      <p:pic>
        <p:nvPicPr>
          <p:cNvPr id="800" name="54-Reseaux-GENZ.png" descr="54-Reseaux-GENZ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03" name="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64</a:t>
            </a:r>
          </a:p>
        </p:txBody>
      </p:sp>
      <p:pic>
        <p:nvPicPr>
          <p:cNvPr id="804" name="54-Statista-revenue by SM company2022.png" descr="54-Statista-revenue by SM company2022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55" name="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</a:t>
            </a:r>
          </a:p>
        </p:txBody>
      </p:sp>
      <p:pic>
        <p:nvPicPr>
          <p:cNvPr id="556" name="03-01 - innovation martechmap.png" descr="03-01 - innovation martechmap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07" name="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65</a:t>
            </a:r>
          </a:p>
        </p:txBody>
      </p:sp>
      <p:pic>
        <p:nvPicPr>
          <p:cNvPr id="808" name="55-courbe de digestion des technos.png" descr="55-courbe de digestion des techno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11" name="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66</a:t>
            </a:r>
          </a:p>
        </p:txBody>
      </p:sp>
      <p:pic>
        <p:nvPicPr>
          <p:cNvPr id="812" name="55-paradoxe-strategie-digitale.png" descr="55-paradoxe-strategie-digital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15" name="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67</a:t>
            </a:r>
          </a:p>
        </p:txBody>
      </p:sp>
      <p:pic>
        <p:nvPicPr>
          <p:cNvPr id="816" name="55-Segmentation-medias-sociaux.png" descr="55-Segmentation-medias-sociaux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19" name="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68</a:t>
            </a:r>
          </a:p>
        </p:txBody>
      </p:sp>
      <p:pic>
        <p:nvPicPr>
          <p:cNvPr id="820" name="56-DMM-2022.png" descr="56-DMM-2022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23" name="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69</a:t>
            </a:r>
          </a:p>
        </p:txBody>
      </p:sp>
      <p:pic>
        <p:nvPicPr>
          <p:cNvPr id="824" name="56-stats-IT-sw-WW.png" descr="56-stats-IT-sw-WW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27" name="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70</a:t>
            </a:r>
          </a:p>
        </p:txBody>
      </p:sp>
      <p:pic>
        <p:nvPicPr>
          <p:cNvPr id="828" name="57-BMvsBPpng.png" descr="57-BMvsBPpng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31" name="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71</a:t>
            </a:r>
          </a:p>
        </p:txBody>
      </p:sp>
      <p:pic>
        <p:nvPicPr>
          <p:cNvPr id="832" name="57-GARTNER-DW-maturity-23.png" descr="57-GARTNER-DW-maturity-23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35" name="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72</a:t>
            </a:r>
          </a:p>
        </p:txBody>
      </p:sp>
      <p:pic>
        <p:nvPicPr>
          <p:cNvPr id="836" name="58-BMC-mirohydrasoum.png" descr="58-BMC-mirohydrasoum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39" name="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73</a:t>
            </a:r>
          </a:p>
        </p:txBody>
      </p:sp>
      <p:pic>
        <p:nvPicPr>
          <p:cNvPr id="840" name="58-Gartner-hype.png" descr="58-Gartner-hyp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43" name="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74</a:t>
            </a:r>
          </a:p>
        </p:txBody>
      </p:sp>
      <p:pic>
        <p:nvPicPr>
          <p:cNvPr id="844" name="59-capitaldigital.png" descr="59-capitaldigital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59" name="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</a:t>
            </a:r>
          </a:p>
        </p:txBody>
      </p:sp>
      <p:pic>
        <p:nvPicPr>
          <p:cNvPr id="560" name="03-01 - innovation maturite.png" descr="03-01 - innovation maturit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47" name="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75</a:t>
            </a:r>
          </a:p>
        </p:txBody>
      </p:sp>
      <p:pic>
        <p:nvPicPr>
          <p:cNvPr id="848" name="60-evolution-MS.png" descr="60-evolution-M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51" name="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76</a:t>
            </a:r>
          </a:p>
        </p:txBody>
      </p:sp>
      <p:pic>
        <p:nvPicPr>
          <p:cNvPr id="852" name="61-ecommerce-fr-2022.png" descr="61-ecommerce-fr-2022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55" name="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77</a:t>
            </a:r>
          </a:p>
        </p:txBody>
      </p:sp>
      <p:pic>
        <p:nvPicPr>
          <p:cNvPr id="856" name="62-Sherlock.png" descr="62-Sherlock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59" name="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78</a:t>
            </a:r>
          </a:p>
        </p:txBody>
      </p:sp>
      <p:pic>
        <p:nvPicPr>
          <p:cNvPr id="860" name="63-jemelapete.png" descr="63-jemelapet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63" name="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79</a:t>
            </a:r>
          </a:p>
        </p:txBody>
      </p:sp>
      <p:pic>
        <p:nvPicPr>
          <p:cNvPr id="864" name="64-specificites-mktg-digit.png" descr="64-specificites-mktg-digit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67" name="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80</a:t>
            </a:r>
          </a:p>
        </p:txBody>
      </p:sp>
      <p:pic>
        <p:nvPicPr>
          <p:cNvPr id="868" name="65-plateformes.png" descr="65-plateforme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71" name="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81</a:t>
            </a:r>
          </a:p>
        </p:txBody>
      </p:sp>
      <p:pic>
        <p:nvPicPr>
          <p:cNvPr id="872" name="66-IAB-éteude-2015.png" descr="66-IAB-éteude-2015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75" name="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82</a:t>
            </a:r>
          </a:p>
        </p:txBody>
      </p:sp>
      <p:pic>
        <p:nvPicPr>
          <p:cNvPr id="876" name="67-dans le mur.png" descr="67-dans le mur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79" name="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83</a:t>
            </a:r>
          </a:p>
        </p:txBody>
      </p:sp>
      <p:pic>
        <p:nvPicPr>
          <p:cNvPr id="880" name="68-dimm up.png" descr="68-dimm up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83" name="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84</a:t>
            </a:r>
          </a:p>
        </p:txBody>
      </p:sp>
      <p:pic>
        <p:nvPicPr>
          <p:cNvPr id="884" name="69-Bing AI evolution.png" descr="69-Bing AI evolution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563" name="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</a:t>
            </a:r>
          </a:p>
        </p:txBody>
      </p:sp>
      <p:pic>
        <p:nvPicPr>
          <p:cNvPr id="564" name="03-01 - innovation Tech.png" descr="03-01 - innovation Tech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87" name="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85</a:t>
            </a:r>
          </a:p>
        </p:txBody>
      </p:sp>
      <p:pic>
        <p:nvPicPr>
          <p:cNvPr id="888" name="70-ai-tools-ness.png" descr="70-ai-tools-ness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91" name="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86</a:t>
            </a:r>
          </a:p>
        </p:txBody>
      </p:sp>
      <p:pic>
        <p:nvPicPr>
          <p:cNvPr id="892" name="71-100pchum1.png" descr="71-100pchum1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95" name="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87</a:t>
            </a:r>
          </a:p>
        </p:txBody>
      </p:sp>
      <p:pic>
        <p:nvPicPr>
          <p:cNvPr id="896" name="72-video-games-fr.png" descr="72-video-games-fr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899" name="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88</a:t>
            </a:r>
          </a:p>
        </p:txBody>
      </p:sp>
      <p:pic>
        <p:nvPicPr>
          <p:cNvPr id="900" name="72-video-games-fr.png" descr="72-video-games-fr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903" name="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89</a:t>
            </a:r>
          </a:p>
        </p:txBody>
      </p:sp>
      <p:pic>
        <p:nvPicPr>
          <p:cNvPr id="904" name="73-BAT-Brave.png" descr="73-BAT-Brave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907" name="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90</a:t>
            </a:r>
          </a:p>
        </p:txBody>
      </p:sp>
      <p:pic>
        <p:nvPicPr>
          <p:cNvPr id="908" name="74-crypto-crash.png" descr="74-crypto-crash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911" name="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91</a:t>
            </a:r>
          </a:p>
        </p:txBody>
      </p:sp>
      <p:pic>
        <p:nvPicPr>
          <p:cNvPr id="912" name="75-CA conseil.png" descr="75-CA conseil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915" name="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92</a:t>
            </a:r>
          </a:p>
        </p:txBody>
      </p:sp>
      <p:pic>
        <p:nvPicPr>
          <p:cNvPr id="916" name="76-Web1-2-3.png" descr="76-Web1-2-3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sp>
        <p:nvSpPr>
          <p:cNvPr id="919" name="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93</a:t>
            </a:r>
          </a:p>
        </p:txBody>
      </p:sp>
      <p:pic>
        <p:nvPicPr>
          <p:cNvPr id="920" name="77-EMPIRE META.png" descr="77-EMPIRE META.png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226" y="-1"/>
            <a:ext cx="12048565" cy="9753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vous êtes autorisé à utiliser tout ou partie des images ou des planches de cette présentation à condition d’en citer les auteurs et la source de l’information : « le marketing digital de @ à Z » 2024 éditions eyrol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vous êtes autorisé à utiliser tout ou partie des images ou des planches de cette présentation à condition d’en citer les auteurs et la source de l’information : « le marketing digital de @ à Z » 2024 éditions eyrolles</a:t>
            </a:r>
          </a:p>
        </p:txBody>
      </p:sp>
      <p:pic>
        <p:nvPicPr>
          <p:cNvPr id="923" name="Image" descr="Image"/>
          <p:cNvPicPr>
            <a:picLocks noGrp="1" noChangeAspect="1"/>
          </p:cNvPicPr>
          <p:nvPr>
            <p:ph type="pic" idx="2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7492" y="9028183"/>
            <a:ext cx="694502" cy="686952"/>
          </a:xfrm>
          <a:prstGeom prst="rect">
            <a:avLst/>
          </a:prstGeom>
        </p:spPr>
      </p:pic>
      <p:sp>
        <p:nvSpPr>
          <p:cNvPr id="92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25" name="couv slides2.png" descr="couv slides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3175">
            <a:miter lim="400000"/>
          </a:ln>
        </p:spPr>
      </p:pic>
      <p:pic>
        <p:nvPicPr>
          <p:cNvPr id="926" name="Artboard 1.png" descr="Artboard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77" y="745542"/>
            <a:ext cx="7129451" cy="7129451"/>
          </a:xfrm>
          <a:prstGeom prst="rect">
            <a:avLst/>
          </a:prstGeom>
          <a:ln w="3175">
            <a:miter lim="400000"/>
          </a:ln>
        </p:spPr>
      </p:pic>
      <p:sp>
        <p:nvSpPr>
          <p:cNvPr id="927" name="Le…"/>
          <p:cNvSpPr txBox="1"/>
          <p:nvPr/>
        </p:nvSpPr>
        <p:spPr>
          <a:xfrm>
            <a:off x="5233916" y="688364"/>
            <a:ext cx="7030806" cy="2151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lnSpc>
                <a:spcPts val="6800"/>
              </a:lnSpc>
              <a:defRPr sz="4300">
                <a:solidFill>
                  <a:srgbClr val="000000"/>
                </a:solidFill>
                <a:latin typeface="Flood Std"/>
                <a:ea typeface="Flood Std"/>
                <a:cs typeface="Flood Std"/>
                <a:sym typeface="Flood Std"/>
              </a:defRPr>
            </a:pPr>
            <a:r>
              <a:t>Le </a:t>
            </a:r>
          </a:p>
          <a:p>
            <a:pPr algn="ctr">
              <a:lnSpc>
                <a:spcPts val="8500"/>
              </a:lnSpc>
              <a:defRPr sz="5700">
                <a:solidFill>
                  <a:srgbClr val="000000"/>
                </a:solidFill>
                <a:latin typeface="Flood Std"/>
                <a:ea typeface="Flood Std"/>
                <a:cs typeface="Flood Std"/>
                <a:sym typeface="Flood Std"/>
              </a:defRPr>
            </a:pPr>
            <a:r>
              <a:t>marketing digital</a:t>
            </a:r>
          </a:p>
          <a:p>
            <a:pPr algn="ctr">
              <a:lnSpc>
                <a:spcPts val="6800"/>
              </a:lnSpc>
              <a:defRPr sz="4300">
                <a:solidFill>
                  <a:srgbClr val="000000"/>
                </a:solidFill>
                <a:latin typeface="Flood Std"/>
                <a:ea typeface="Flood Std"/>
                <a:cs typeface="Flood Std"/>
                <a:sym typeface="Flood Std"/>
              </a:defRPr>
            </a:pPr>
            <a:r>
              <a:t>de</a:t>
            </a:r>
          </a:p>
        </p:txBody>
      </p:sp>
      <p:pic>
        <p:nvPicPr>
          <p:cNvPr id="928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559" y="3025450"/>
            <a:ext cx="3304459" cy="1412861"/>
          </a:xfrm>
          <a:prstGeom prst="rect">
            <a:avLst/>
          </a:prstGeom>
          <a:ln w="3175">
            <a:miter lim="400000"/>
          </a:ln>
        </p:spPr>
      </p:pic>
      <p:pic>
        <p:nvPicPr>
          <p:cNvPr id="929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789" y="5652661"/>
            <a:ext cx="2536495" cy="65302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3">
      <a:dk1>
        <a:srgbClr val="EE265B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96FF"/>
      </a:hlink>
      <a:folHlink>
        <a:srgbClr val="9437FF"/>
      </a:folHlink>
    </a:clrScheme>
    <a:fontScheme name="White">
      <a:majorFont>
        <a:latin typeface="Avenir Next Regular"/>
        <a:ea typeface="Avenir Next Regular"/>
        <a:cs typeface="Avenir Next Regular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all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ts val="43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Regular"/>
        <a:ea typeface="Avenir Next Regular"/>
        <a:cs typeface="Avenir Next Regular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100" b="0" i="0" u="none" strike="noStrike" cap="all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ts val="43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4636</Words>
  <Application>Microsoft Macintosh PowerPoint</Application>
  <PresentationFormat>Custom</PresentationFormat>
  <Paragraphs>243</Paragraphs>
  <Slides>99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Times Roman</vt:lpstr>
      <vt:lpstr>Arial</vt:lpstr>
      <vt:lpstr>Avenir Next Medium</vt:lpstr>
      <vt:lpstr>Avenir Next Regular</vt:lpstr>
      <vt:lpstr>White</vt:lpstr>
      <vt:lpstr>PowerPoint Presentation</vt:lpstr>
      <vt:lpstr>À propos de cette présentation</vt:lpstr>
      <vt:lpstr>Volez-nous nos idées !</vt:lpstr>
      <vt:lpstr>Pour commander ce livre</vt:lpstr>
      <vt:lpstr>Les 7 parties du marketing digital de @ à Z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51</vt:lpstr>
      <vt:lpstr>52</vt:lpstr>
      <vt:lpstr>53</vt:lpstr>
      <vt:lpstr>54</vt:lpstr>
      <vt:lpstr>55</vt:lpstr>
      <vt:lpstr>56</vt:lpstr>
      <vt:lpstr>57</vt:lpstr>
      <vt:lpstr>58</vt:lpstr>
      <vt:lpstr>59</vt:lpstr>
      <vt:lpstr>60</vt:lpstr>
      <vt:lpstr>61</vt:lpstr>
      <vt:lpstr>62</vt:lpstr>
      <vt:lpstr>63</vt:lpstr>
      <vt:lpstr>64</vt:lpstr>
      <vt:lpstr>65</vt:lpstr>
      <vt:lpstr>66</vt:lpstr>
      <vt:lpstr>67</vt:lpstr>
      <vt:lpstr>68</vt:lpstr>
      <vt:lpstr>69</vt:lpstr>
      <vt:lpstr>70</vt:lpstr>
      <vt:lpstr>71</vt:lpstr>
      <vt:lpstr>72</vt:lpstr>
      <vt:lpstr>73</vt:lpstr>
      <vt:lpstr>74</vt:lpstr>
      <vt:lpstr>75</vt:lpstr>
      <vt:lpstr>76</vt:lpstr>
      <vt:lpstr>77</vt:lpstr>
      <vt:lpstr>78</vt:lpstr>
      <vt:lpstr>79</vt:lpstr>
      <vt:lpstr>80</vt:lpstr>
      <vt:lpstr>81</vt:lpstr>
      <vt:lpstr>82</vt:lpstr>
      <vt:lpstr>83</vt:lpstr>
      <vt:lpstr>84</vt:lpstr>
      <vt:lpstr>85</vt:lpstr>
      <vt:lpstr>86</vt:lpstr>
      <vt:lpstr>87</vt:lpstr>
      <vt:lpstr>88</vt:lpstr>
      <vt:lpstr>89</vt:lpstr>
      <vt:lpstr>90</vt:lpstr>
      <vt:lpstr>91</vt:lpstr>
      <vt:lpstr>92</vt:lpstr>
      <vt:lpstr>93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Yann Gourvennec</cp:lastModifiedBy>
  <cp:revision>1</cp:revision>
  <dcterms:modified xsi:type="dcterms:W3CDTF">2023-12-23T13:29:24Z</dcterms:modified>
</cp:coreProperties>
</file>